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7B3ECFC-4E97-4036-B72F-4615F2A3E5AE}" type="datetimeFigureOut">
              <a:rPr lang="tr-TR" smtClean="0"/>
              <a:t>16.02.2021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6331B7B-B8A1-469D-B688-37B3AC4E05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456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CFC-4E97-4036-B72F-4615F2A3E5AE}" type="datetimeFigureOut">
              <a:rPr lang="tr-TR" smtClean="0"/>
              <a:t>16.02.2021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1B7B-B8A1-469D-B688-37B3AC4E05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294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CFC-4E97-4036-B72F-4615F2A3E5AE}" type="datetimeFigureOut">
              <a:rPr lang="tr-TR" smtClean="0"/>
              <a:t>16.02.2021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1B7B-B8A1-469D-B688-37B3AC4E05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2357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CFC-4E97-4036-B72F-4615F2A3E5AE}" type="datetimeFigureOut">
              <a:rPr lang="tr-TR" smtClean="0"/>
              <a:t>16.02.2021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1B7B-B8A1-469D-B688-37B3AC4E0565}" type="slidenum">
              <a:rPr lang="tr-TR" smtClean="0"/>
              <a:t>‹#›</a:t>
            </a:fld>
            <a:endParaRPr lang="tr-T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4869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CFC-4E97-4036-B72F-4615F2A3E5AE}" type="datetimeFigureOut">
              <a:rPr lang="tr-TR" smtClean="0"/>
              <a:t>16.02.2021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1B7B-B8A1-469D-B688-37B3AC4E05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0716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CFC-4E97-4036-B72F-4615F2A3E5AE}" type="datetimeFigureOut">
              <a:rPr lang="tr-TR" smtClean="0"/>
              <a:t>16.02.2021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1B7B-B8A1-469D-B688-37B3AC4E05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9675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CFC-4E97-4036-B72F-4615F2A3E5AE}" type="datetimeFigureOut">
              <a:rPr lang="tr-TR" smtClean="0"/>
              <a:t>16.02.2021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1B7B-B8A1-469D-B688-37B3AC4E05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2921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CFC-4E97-4036-B72F-4615F2A3E5AE}" type="datetimeFigureOut">
              <a:rPr lang="tr-TR" smtClean="0"/>
              <a:t>16.02.2021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1B7B-B8A1-469D-B688-37B3AC4E05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8428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CFC-4E97-4036-B72F-4615F2A3E5AE}" type="datetimeFigureOut">
              <a:rPr lang="tr-TR" smtClean="0"/>
              <a:t>16.02.2021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1B7B-B8A1-469D-B688-37B3AC4E05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031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CFC-4E97-4036-B72F-4615F2A3E5AE}" type="datetimeFigureOut">
              <a:rPr lang="tr-TR" smtClean="0"/>
              <a:t>16.02.2021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1B7B-B8A1-469D-B688-37B3AC4E05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475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CFC-4E97-4036-B72F-4615F2A3E5AE}" type="datetimeFigureOut">
              <a:rPr lang="tr-TR" smtClean="0"/>
              <a:t>16.02.2021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1B7B-B8A1-469D-B688-37B3AC4E05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184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CFC-4E97-4036-B72F-4615F2A3E5AE}" type="datetimeFigureOut">
              <a:rPr lang="tr-TR" smtClean="0"/>
              <a:t>16.02.2021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1B7B-B8A1-469D-B688-37B3AC4E05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3719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CFC-4E97-4036-B72F-4615F2A3E5AE}" type="datetimeFigureOut">
              <a:rPr lang="tr-TR" smtClean="0"/>
              <a:t>16.02.2021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1B7B-B8A1-469D-B688-37B3AC4E05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967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CFC-4E97-4036-B72F-4615F2A3E5AE}" type="datetimeFigureOut">
              <a:rPr lang="tr-TR" smtClean="0"/>
              <a:t>16.02.2021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1B7B-B8A1-469D-B688-37B3AC4E05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6707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CFC-4E97-4036-B72F-4615F2A3E5AE}" type="datetimeFigureOut">
              <a:rPr lang="tr-TR" smtClean="0"/>
              <a:t>16.02.2021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1B7B-B8A1-469D-B688-37B3AC4E05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02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CFC-4E97-4036-B72F-4615F2A3E5AE}" type="datetimeFigureOut">
              <a:rPr lang="tr-TR" smtClean="0"/>
              <a:t>16.02.2021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1B7B-B8A1-469D-B688-37B3AC4E05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6055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CFC-4E97-4036-B72F-4615F2A3E5AE}" type="datetimeFigureOut">
              <a:rPr lang="tr-TR" smtClean="0"/>
              <a:t>16.02.2021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1B7B-B8A1-469D-B688-37B3AC4E05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94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3ECFC-4E97-4036-B72F-4615F2A3E5AE}" type="datetimeFigureOut">
              <a:rPr lang="tr-TR" smtClean="0"/>
              <a:t>16.02.2021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31B7B-B8A1-469D-B688-37B3AC4E05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6078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9182B4-B868-43BB-9A5C-525CE3E9FA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SOLİD PRİNCİPLE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9FCC938-B87A-4041-8D4F-F6E4FF0492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tr-TR" sz="4400" dirty="0" err="1"/>
              <a:t>Liskov</a:t>
            </a:r>
            <a:r>
              <a:rPr lang="tr-TR" sz="4400" dirty="0"/>
              <a:t> </a:t>
            </a:r>
            <a:r>
              <a:rPr lang="tr-TR" sz="4400" dirty="0" err="1"/>
              <a:t>Substitution</a:t>
            </a:r>
            <a:endParaRPr lang="tr-TR" sz="4400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sz="2500" dirty="0"/>
              <a:t>Esra Fatma Birol</a:t>
            </a:r>
            <a:r>
              <a:rPr lang="tr-TR" dirty="0"/>
              <a:t>							19.02.2021</a:t>
            </a:r>
          </a:p>
        </p:txBody>
      </p:sp>
    </p:spTree>
    <p:extLst>
      <p:ext uri="{BB962C8B-B14F-4D97-AF65-F5344CB8AC3E}">
        <p14:creationId xmlns:p14="http://schemas.microsoft.com/office/powerpoint/2010/main" val="2455701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AB807D-C96A-4C88-8B60-45F804926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8539"/>
            <a:ext cx="10515600" cy="5738424"/>
          </a:xfrm>
        </p:spPr>
        <p:txBody>
          <a:bodyPr/>
          <a:lstStyle/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Liskov</a:t>
            </a:r>
            <a:r>
              <a:rPr lang="tr-TR" dirty="0"/>
              <a:t> </a:t>
            </a:r>
            <a:r>
              <a:rPr lang="tr-TR" dirty="0" err="1"/>
              <a:t>Substitution</a:t>
            </a:r>
            <a:r>
              <a:rPr lang="tr-TR" dirty="0"/>
              <a:t> prensibi;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Alt sınıfların, üst sınıfın tüm özelliklerini kullanabilmesini gerektirir.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16769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92C269-EEA7-4C75-8158-0DDCC1503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8539"/>
            <a:ext cx="10515600" cy="5738424"/>
          </a:xfrm>
        </p:spPr>
        <p:txBody>
          <a:bodyPr/>
          <a:lstStyle/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 Alt sınıflardan oluşan nesnelerin/sınıfların, üst sınıfın nesneleri ile yer değiştirdikleri zaman, aynı davranışı sergilemesi gerekmektedir.</a:t>
            </a:r>
          </a:p>
        </p:txBody>
      </p:sp>
    </p:spTree>
    <p:extLst>
      <p:ext uri="{BB962C8B-B14F-4D97-AF65-F5344CB8AC3E}">
        <p14:creationId xmlns:p14="http://schemas.microsoft.com/office/powerpoint/2010/main" val="194928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C3D6566-4A2B-4C18-8FDE-C62EBB8B8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31" y="258082"/>
            <a:ext cx="5428569" cy="4351338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07A11F7F-1F93-4078-B005-9288471E1A0E}"/>
              </a:ext>
            </a:extLst>
          </p:cNvPr>
          <p:cNvSpPr txBox="1"/>
          <p:nvPr/>
        </p:nvSpPr>
        <p:spPr>
          <a:xfrm>
            <a:off x="6447453" y="4609420"/>
            <a:ext cx="53184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LISKOV SUBSTITUTION PRINCIPLE</a:t>
            </a:r>
          </a:p>
          <a:p>
            <a:pPr algn="ctr"/>
            <a:endParaRPr lang="tr-TR" dirty="0"/>
          </a:p>
          <a:p>
            <a:pPr algn="just"/>
            <a:r>
              <a:rPr lang="tr-TR" dirty="0"/>
              <a:t>Eğer ördek gibi görünüyorsa, ördek gibi ses çıkarıyorsa, ama pillere ihtiyacı varsa – muhtemelen yanlış soyutlama yapıyorsunuz.</a:t>
            </a:r>
          </a:p>
        </p:txBody>
      </p:sp>
    </p:spTree>
    <p:extLst>
      <p:ext uri="{BB962C8B-B14F-4D97-AF65-F5344CB8AC3E}">
        <p14:creationId xmlns:p14="http://schemas.microsoft.com/office/powerpoint/2010/main" val="373745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A1EA90-D5F6-4403-8DD4-28B494C45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93312"/>
            <a:ext cx="9905998" cy="1478570"/>
          </a:xfrm>
        </p:spPr>
        <p:txBody>
          <a:bodyPr/>
          <a:lstStyle/>
          <a:p>
            <a:r>
              <a:rPr lang="tr-TR" dirty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Örnek Kodlar:</a:t>
            </a:r>
          </a:p>
        </p:txBody>
      </p:sp>
      <p:pic>
        <p:nvPicPr>
          <p:cNvPr id="15" name="İçerik Yer Tutucusu 14">
            <a:extLst>
              <a:ext uri="{FF2B5EF4-FFF2-40B4-BE49-F238E27FC236}">
                <a16:creationId xmlns:a16="http://schemas.microsoft.com/office/drawing/2014/main" id="{998C5161-9305-4FF1-8439-7A369A5A1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987" y="1690688"/>
            <a:ext cx="3490594" cy="1603018"/>
          </a:xfrm>
        </p:spPr>
      </p:pic>
      <p:sp>
        <p:nvSpPr>
          <p:cNvPr id="24" name="Dikdörtgen 23">
            <a:extLst>
              <a:ext uri="{FF2B5EF4-FFF2-40B4-BE49-F238E27FC236}">
                <a16:creationId xmlns:a16="http://schemas.microsoft.com/office/drawing/2014/main" id="{39249645-2D93-4A30-9C68-B781211453AD}"/>
              </a:ext>
            </a:extLst>
          </p:cNvPr>
          <p:cNvSpPr/>
          <p:nvPr/>
        </p:nvSpPr>
        <p:spPr>
          <a:xfrm>
            <a:off x="2340429" y="2130201"/>
            <a:ext cx="1780558" cy="370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k: U Dönüşü 15">
            <a:extLst>
              <a:ext uri="{FF2B5EF4-FFF2-40B4-BE49-F238E27FC236}">
                <a16:creationId xmlns:a16="http://schemas.microsoft.com/office/drawing/2014/main" id="{B2EAB44C-CFAB-4A7D-9A06-B916DFC913D9}"/>
              </a:ext>
            </a:extLst>
          </p:cNvPr>
          <p:cNvSpPr/>
          <p:nvPr/>
        </p:nvSpPr>
        <p:spPr>
          <a:xfrm rot="5400000">
            <a:off x="8961277" y="3092031"/>
            <a:ext cx="3282818" cy="1502228"/>
          </a:xfrm>
          <a:prstGeom prst="utur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9D203805-F6D6-49A5-9308-549414999E3E}"/>
              </a:ext>
            </a:extLst>
          </p:cNvPr>
          <p:cNvSpPr/>
          <p:nvPr/>
        </p:nvSpPr>
        <p:spPr>
          <a:xfrm>
            <a:off x="7611581" y="2201733"/>
            <a:ext cx="2344182" cy="373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9D02B99E-D3AC-42A6-9BFC-E839966DB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717" y="3331318"/>
            <a:ext cx="3219060" cy="3408679"/>
          </a:xfrm>
          <a:prstGeom prst="rect">
            <a:avLst/>
          </a:prstGeom>
        </p:spPr>
      </p:pic>
      <p:sp>
        <p:nvSpPr>
          <p:cNvPr id="23" name="Ok: U Dönüşü 22">
            <a:extLst>
              <a:ext uri="{FF2B5EF4-FFF2-40B4-BE49-F238E27FC236}">
                <a16:creationId xmlns:a16="http://schemas.microsoft.com/office/drawing/2014/main" id="{36FBCFA2-241D-4FE1-BDE0-36D8C7B5DB5F}"/>
              </a:ext>
            </a:extLst>
          </p:cNvPr>
          <p:cNvSpPr/>
          <p:nvPr/>
        </p:nvSpPr>
        <p:spPr>
          <a:xfrm rot="16200000" flipH="1">
            <a:off x="-52095" y="3020496"/>
            <a:ext cx="3282818" cy="1502228"/>
          </a:xfrm>
          <a:prstGeom prst="utur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pic>
        <p:nvPicPr>
          <p:cNvPr id="26" name="Resim 25">
            <a:extLst>
              <a:ext uri="{FF2B5EF4-FFF2-40B4-BE49-F238E27FC236}">
                <a16:creationId xmlns:a16="http://schemas.microsoft.com/office/drawing/2014/main" id="{18AD4DE3-DA42-4F03-AFB5-FC52F48F76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446" y="3331318"/>
            <a:ext cx="3823838" cy="340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30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2C3569-8EF2-4A95-A8CA-22B3A062C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56" y="2596608"/>
            <a:ext cx="9905998" cy="1478570"/>
          </a:xfrm>
        </p:spPr>
        <p:txBody>
          <a:bodyPr/>
          <a:lstStyle/>
          <a:p>
            <a:pPr algn="ctr"/>
            <a:r>
              <a:rPr lang="tr-TR" dirty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TEŞEKKÜRLER</a:t>
            </a:r>
          </a:p>
        </p:txBody>
      </p:sp>
      <p:pic>
        <p:nvPicPr>
          <p:cNvPr id="8" name="Grafik 7" descr="Dolgusuz göz kırpan surat">
            <a:extLst>
              <a:ext uri="{FF2B5EF4-FFF2-40B4-BE49-F238E27FC236}">
                <a16:creationId xmlns:a16="http://schemas.microsoft.com/office/drawing/2014/main" id="{9636F839-2966-4752-B535-03F5B635F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5339" y="4760913"/>
            <a:ext cx="1648408" cy="1648408"/>
          </a:xfrm>
          <a:prstGeom prst="rect">
            <a:avLst/>
          </a:prstGeom>
        </p:spPr>
      </p:pic>
      <p:pic>
        <p:nvPicPr>
          <p:cNvPr id="10" name="Grafik 9" descr="Düz dolgulu gülen yüz">
            <a:extLst>
              <a:ext uri="{FF2B5EF4-FFF2-40B4-BE49-F238E27FC236}">
                <a16:creationId xmlns:a16="http://schemas.microsoft.com/office/drawing/2014/main" id="{5BF4818F-FF7B-4517-B9CE-76F8BB8CBF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68374" y="554362"/>
            <a:ext cx="1517780" cy="151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43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Devr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Devre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v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TM04033919[[fn=Devre]]</Template>
  <TotalTime>97</TotalTime>
  <Words>77</Words>
  <Application>Microsoft Office PowerPoint</Application>
  <PresentationFormat>Geniş ekran</PresentationFormat>
  <Paragraphs>24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Devre</vt:lpstr>
      <vt:lpstr>SOLİD PRİNCİPLE</vt:lpstr>
      <vt:lpstr>PowerPoint Sunusu</vt:lpstr>
      <vt:lpstr>PowerPoint Sunusu</vt:lpstr>
      <vt:lpstr>PowerPoint Sunusu</vt:lpstr>
      <vt:lpstr>Örnek Kodlar:</vt:lpstr>
      <vt:lpstr>TEŞEKKÜRLER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SOLİD PRİNCİPLE</dc:title>
  <dc:creator>esrafatma birol</dc:creator>
  <cp:lastModifiedBy>esrafatma birol</cp:lastModifiedBy>
  <cp:revision>7</cp:revision>
  <dcterms:created xsi:type="dcterms:W3CDTF">2021-02-16T05:30:38Z</dcterms:created>
  <dcterms:modified xsi:type="dcterms:W3CDTF">2021-02-16T10:15:39Z</dcterms:modified>
</cp:coreProperties>
</file>