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7604707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88DE496-8F4F-457C-8681-3FC42FC8C00E}" type="datetimeFigureOut">
              <a:rPr lang="tr-TR" smtClean="0"/>
              <a:t>18.02.2021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156633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83805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359205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2296352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329100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855563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085509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75764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151309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88DE496-8F4F-457C-8681-3FC42FC8C00E}" type="datetimeFigureOut">
              <a:rPr lang="tr-TR" smtClean="0"/>
              <a:t>18.02.2021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142712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88DE496-8F4F-457C-8681-3FC42FC8C00E}" type="datetimeFigureOut">
              <a:rPr lang="tr-TR" smtClean="0"/>
              <a:t>18.02.2021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142768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88DE496-8F4F-457C-8681-3FC42FC8C00E}" type="datetimeFigureOut">
              <a:rPr lang="tr-TR" smtClean="0"/>
              <a:t>18.02.2021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16196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88DE496-8F4F-457C-8681-3FC42FC8C00E}" type="datetimeFigureOut">
              <a:rPr lang="tr-TR" smtClean="0"/>
              <a:t>18.02.2021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323516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88DE496-8F4F-457C-8681-3FC42FC8C00E}" type="datetimeFigureOut">
              <a:rPr lang="tr-TR" smtClean="0"/>
              <a:t>18.02.2021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166749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88DE496-8F4F-457C-8681-3FC42FC8C00E}" type="datetimeFigureOut">
              <a:rPr lang="tr-TR" smtClean="0"/>
              <a:t>18.02.2021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362968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88DE496-8F4F-457C-8681-3FC42FC8C00E}" type="datetimeFigureOut">
              <a:rPr lang="tr-TR" smtClean="0"/>
              <a:t>18.02.2021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E2945DC-1158-46F9-AA44-CBA02C258B2F}" type="slidenum">
              <a:rPr lang="tr-TR" smtClean="0"/>
              <a:t>‹#›</a:t>
            </a:fld>
            <a:endParaRPr lang="tr-TR"/>
          </a:p>
        </p:txBody>
      </p:sp>
    </p:spTree>
    <p:extLst>
      <p:ext uri="{BB962C8B-B14F-4D97-AF65-F5344CB8AC3E}">
        <p14:creationId xmlns:p14="http://schemas.microsoft.com/office/powerpoint/2010/main" val="123482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8DE496-8F4F-457C-8681-3FC42FC8C00E}" type="datetimeFigureOut">
              <a:rPr lang="tr-TR" smtClean="0"/>
              <a:t>18.02.2021</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2945DC-1158-46F9-AA44-CBA02C258B2F}" type="slidenum">
              <a:rPr lang="tr-TR" smtClean="0"/>
              <a:t>‹#›</a:t>
            </a:fld>
            <a:endParaRPr lang="tr-TR"/>
          </a:p>
        </p:txBody>
      </p:sp>
    </p:spTree>
    <p:extLst>
      <p:ext uri="{BB962C8B-B14F-4D97-AF65-F5344CB8AC3E}">
        <p14:creationId xmlns:p14="http://schemas.microsoft.com/office/powerpoint/2010/main" val="362043975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EE2807-9EAC-4027-ABFC-A038E61CE29E}"/>
              </a:ext>
            </a:extLst>
          </p:cNvPr>
          <p:cNvSpPr>
            <a:spLocks noGrp="1"/>
          </p:cNvSpPr>
          <p:nvPr>
            <p:ph type="ctrTitle"/>
          </p:nvPr>
        </p:nvSpPr>
        <p:spPr/>
        <p:txBody>
          <a:bodyPr/>
          <a:lstStyle/>
          <a:p>
            <a:r>
              <a:rPr lang="tr-TR" dirty="0"/>
              <a:t>TRELLO</a:t>
            </a:r>
            <a:br>
              <a:rPr lang="tr-TR" dirty="0"/>
            </a:br>
            <a:endParaRPr lang="tr-TR" dirty="0"/>
          </a:p>
        </p:txBody>
      </p:sp>
      <p:sp>
        <p:nvSpPr>
          <p:cNvPr id="3" name="Alt Başlık 2">
            <a:extLst>
              <a:ext uri="{FF2B5EF4-FFF2-40B4-BE49-F238E27FC236}">
                <a16:creationId xmlns:a16="http://schemas.microsoft.com/office/drawing/2014/main" id="{99FE2AB3-2679-4671-BE7D-2B19FDDF451C}"/>
              </a:ext>
            </a:extLst>
          </p:cNvPr>
          <p:cNvSpPr>
            <a:spLocks noGrp="1"/>
          </p:cNvSpPr>
          <p:nvPr>
            <p:ph type="subTitle" idx="1"/>
          </p:nvPr>
        </p:nvSpPr>
        <p:spPr>
          <a:xfrm>
            <a:off x="1524000" y="4079875"/>
            <a:ext cx="9144000" cy="1655762"/>
          </a:xfrm>
        </p:spPr>
        <p:txBody>
          <a:bodyPr/>
          <a:lstStyle/>
          <a:p>
            <a:r>
              <a:rPr lang="tr-TR" dirty="0"/>
              <a:t>Esra Fatma Birol													19.02.2021</a:t>
            </a:r>
          </a:p>
        </p:txBody>
      </p:sp>
    </p:spTree>
    <p:extLst>
      <p:ext uri="{BB962C8B-B14F-4D97-AF65-F5344CB8AC3E}">
        <p14:creationId xmlns:p14="http://schemas.microsoft.com/office/powerpoint/2010/main" val="15250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AC7CC8-EA4B-4650-8B2E-3F4712086F77}"/>
              </a:ext>
            </a:extLst>
          </p:cNvPr>
          <p:cNvSpPr>
            <a:spLocks noGrp="1"/>
          </p:cNvSpPr>
          <p:nvPr>
            <p:ph type="title"/>
          </p:nvPr>
        </p:nvSpPr>
        <p:spPr/>
        <p:txBody>
          <a:bodyPr/>
          <a:lstStyle/>
          <a:p>
            <a:r>
              <a:rPr lang="tr-TR" dirty="0" err="1"/>
              <a:t>Trello</a:t>
            </a:r>
            <a:r>
              <a:rPr lang="tr-TR" dirty="0"/>
              <a:t>:</a:t>
            </a:r>
          </a:p>
        </p:txBody>
      </p:sp>
      <p:sp>
        <p:nvSpPr>
          <p:cNvPr id="3" name="İçerik Yer Tutucusu 2">
            <a:extLst>
              <a:ext uri="{FF2B5EF4-FFF2-40B4-BE49-F238E27FC236}">
                <a16:creationId xmlns:a16="http://schemas.microsoft.com/office/drawing/2014/main" id="{E5A33CEB-3F64-4D5D-B85A-8984F1680FFB}"/>
              </a:ext>
            </a:extLst>
          </p:cNvPr>
          <p:cNvSpPr>
            <a:spLocks noGrp="1"/>
          </p:cNvSpPr>
          <p:nvPr>
            <p:ph idx="1"/>
          </p:nvPr>
        </p:nvSpPr>
        <p:spPr/>
        <p:txBody>
          <a:bodyPr/>
          <a:lstStyle/>
          <a:p>
            <a:r>
              <a:rPr lang="tr-TR" dirty="0" err="1"/>
              <a:t>Trello</a:t>
            </a:r>
            <a:r>
              <a:rPr lang="tr-TR" dirty="0"/>
              <a:t>, web tabanlı bir proje yönetim uygulamasıdır. </a:t>
            </a:r>
          </a:p>
        </p:txBody>
      </p:sp>
      <p:pic>
        <p:nvPicPr>
          <p:cNvPr id="5" name="Resim 4">
            <a:extLst>
              <a:ext uri="{FF2B5EF4-FFF2-40B4-BE49-F238E27FC236}">
                <a16:creationId xmlns:a16="http://schemas.microsoft.com/office/drawing/2014/main" id="{E10101CE-A609-40D8-BE87-8273A00FF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4459" y="2334552"/>
            <a:ext cx="3929341" cy="4523448"/>
          </a:xfrm>
          <a:prstGeom prst="rect">
            <a:avLst/>
          </a:prstGeom>
        </p:spPr>
      </p:pic>
    </p:spTree>
    <p:extLst>
      <p:ext uri="{BB962C8B-B14F-4D97-AF65-F5344CB8AC3E}">
        <p14:creationId xmlns:p14="http://schemas.microsoft.com/office/powerpoint/2010/main" val="215581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F921C98-CA79-4728-9CF6-828F0EA9D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6955"/>
            <a:ext cx="6230071" cy="4264090"/>
          </a:xfrm>
          <a:prstGeom prst="rect">
            <a:avLst/>
          </a:prstGeom>
        </p:spPr>
      </p:pic>
      <p:sp>
        <p:nvSpPr>
          <p:cNvPr id="3" name="İçerik Yer Tutucusu 2">
            <a:extLst>
              <a:ext uri="{FF2B5EF4-FFF2-40B4-BE49-F238E27FC236}">
                <a16:creationId xmlns:a16="http://schemas.microsoft.com/office/drawing/2014/main" id="{8CF78F1B-4A3A-4323-BEB1-08E968AD947A}"/>
              </a:ext>
            </a:extLst>
          </p:cNvPr>
          <p:cNvSpPr>
            <a:spLocks noGrp="1"/>
          </p:cNvSpPr>
          <p:nvPr>
            <p:ph idx="1"/>
          </p:nvPr>
        </p:nvSpPr>
        <p:spPr>
          <a:xfrm>
            <a:off x="838200" y="545792"/>
            <a:ext cx="10515600" cy="1525604"/>
          </a:xfrm>
        </p:spPr>
        <p:txBody>
          <a:bodyPr/>
          <a:lstStyle/>
          <a:p>
            <a:r>
              <a:rPr lang="tr-TR" dirty="0" err="1"/>
              <a:t>Trello</a:t>
            </a:r>
            <a:r>
              <a:rPr lang="tr-TR" dirty="0"/>
              <a:t> panosu, listeler ve kartlar gibi pek çok özellik içerir.</a:t>
            </a:r>
          </a:p>
          <a:p>
            <a:endParaRPr lang="tr-TR" dirty="0"/>
          </a:p>
          <a:p>
            <a:endParaRPr lang="tr-TR" dirty="0"/>
          </a:p>
        </p:txBody>
      </p:sp>
    </p:spTree>
    <p:extLst>
      <p:ext uri="{BB962C8B-B14F-4D97-AF65-F5344CB8AC3E}">
        <p14:creationId xmlns:p14="http://schemas.microsoft.com/office/powerpoint/2010/main" val="293383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5A0F212-8314-47AA-9F30-D9030A399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246" y="365125"/>
            <a:ext cx="9413508" cy="6376891"/>
          </a:xfrm>
          <a:prstGeom prst="rect">
            <a:avLst/>
          </a:prstGeom>
        </p:spPr>
      </p:pic>
      <p:sp>
        <p:nvSpPr>
          <p:cNvPr id="2" name="Başlık 1">
            <a:extLst>
              <a:ext uri="{FF2B5EF4-FFF2-40B4-BE49-F238E27FC236}">
                <a16:creationId xmlns:a16="http://schemas.microsoft.com/office/drawing/2014/main" id="{B8C2F815-76F5-4512-BF80-448721CAB1B8}"/>
              </a:ext>
            </a:extLst>
          </p:cNvPr>
          <p:cNvSpPr>
            <a:spLocks noGrp="1"/>
          </p:cNvSpPr>
          <p:nvPr>
            <p:ph type="title"/>
          </p:nvPr>
        </p:nvSpPr>
        <p:spPr>
          <a:xfrm>
            <a:off x="1389246" y="1"/>
            <a:ext cx="10131425" cy="1066800"/>
          </a:xfrm>
        </p:spPr>
        <p:txBody>
          <a:bodyPr>
            <a:normAutofit/>
          </a:bodyPr>
          <a:lstStyle/>
          <a:p>
            <a:r>
              <a:rPr lang="tr-TR" sz="3200" dirty="0" err="1">
                <a:solidFill>
                  <a:schemeClr val="accent1">
                    <a:lumMod val="50000"/>
                  </a:schemeClr>
                </a:solidFill>
              </a:rPr>
              <a:t>Trello</a:t>
            </a:r>
            <a:r>
              <a:rPr lang="tr-TR" sz="3200" dirty="0">
                <a:solidFill>
                  <a:schemeClr val="accent1">
                    <a:lumMod val="50000"/>
                  </a:schemeClr>
                </a:solidFill>
              </a:rPr>
              <a:t> Panosu:</a:t>
            </a:r>
          </a:p>
        </p:txBody>
      </p:sp>
      <p:sp>
        <p:nvSpPr>
          <p:cNvPr id="3" name="İçerik Yer Tutucusu 2">
            <a:extLst>
              <a:ext uri="{FF2B5EF4-FFF2-40B4-BE49-F238E27FC236}">
                <a16:creationId xmlns:a16="http://schemas.microsoft.com/office/drawing/2014/main" id="{640EEC4D-8B72-4CCA-8915-6CFCC835A4CE}"/>
              </a:ext>
            </a:extLst>
          </p:cNvPr>
          <p:cNvSpPr>
            <a:spLocks noGrp="1"/>
          </p:cNvSpPr>
          <p:nvPr>
            <p:ph idx="1"/>
          </p:nvPr>
        </p:nvSpPr>
        <p:spPr>
          <a:xfrm>
            <a:off x="1403718" y="2142067"/>
            <a:ext cx="9413508" cy="3649133"/>
          </a:xfrm>
        </p:spPr>
        <p:txBody>
          <a:bodyPr/>
          <a:lstStyle/>
          <a:p>
            <a:pPr marL="0" indent="0" algn="just">
              <a:buNone/>
            </a:pPr>
            <a:r>
              <a:rPr lang="tr-TR" b="0" i="0" dirty="0">
                <a:solidFill>
                  <a:schemeClr val="accent1">
                    <a:lumMod val="50000"/>
                  </a:schemeClr>
                </a:solidFill>
                <a:effectLst/>
                <a:latin typeface="Charlie Text"/>
              </a:rPr>
              <a:t>Pano verilerini pek çok farklı açıdan görebilme imkanı sayesinde tüm takım kendilerine en uygun şekilde güncel kalır:</a:t>
            </a:r>
          </a:p>
          <a:p>
            <a:pPr algn="just">
              <a:buFont typeface="Arial" panose="020B0604020202020204" pitchFamily="34" charset="0"/>
              <a:buChar char="•"/>
            </a:pPr>
            <a:r>
              <a:rPr lang="tr-TR" b="0" i="0" dirty="0">
                <a:solidFill>
                  <a:schemeClr val="accent1">
                    <a:lumMod val="50000"/>
                  </a:schemeClr>
                </a:solidFill>
                <a:effectLst/>
                <a:latin typeface="Charlie Text"/>
              </a:rPr>
              <a:t>Proje planlaması için Zaman Çizelgesi görünümü kullanın</a:t>
            </a:r>
          </a:p>
          <a:p>
            <a:pPr algn="just">
              <a:buFont typeface="Arial" panose="020B0604020202020204" pitchFamily="34" charset="0"/>
              <a:buChar char="•"/>
            </a:pPr>
            <a:r>
              <a:rPr lang="tr-TR" b="0" i="0" dirty="0">
                <a:solidFill>
                  <a:schemeClr val="accent1">
                    <a:lumMod val="50000"/>
                  </a:schemeClr>
                </a:solidFill>
                <a:effectLst/>
                <a:latin typeface="Charlie Text"/>
              </a:rPr>
              <a:t>Takvim, zaman yönetimine yardımcı olur</a:t>
            </a:r>
          </a:p>
          <a:p>
            <a:pPr algn="just">
              <a:buFont typeface="Arial" panose="020B0604020202020204" pitchFamily="34" charset="0"/>
              <a:buChar char="•"/>
            </a:pPr>
            <a:r>
              <a:rPr lang="tr-TR" b="0" i="0" dirty="0">
                <a:solidFill>
                  <a:schemeClr val="accent1">
                    <a:lumMod val="50000"/>
                  </a:schemeClr>
                </a:solidFill>
                <a:effectLst/>
                <a:latin typeface="Charlie Text"/>
              </a:rPr>
              <a:t>Tablo görünümü çeşitli panolardaki işleri birbirine bağlar</a:t>
            </a:r>
          </a:p>
          <a:p>
            <a:pPr algn="just">
              <a:buFont typeface="Arial" panose="020B0604020202020204" pitchFamily="34" charset="0"/>
              <a:buChar char="•"/>
            </a:pPr>
            <a:r>
              <a:rPr lang="tr-TR" b="0" i="0" dirty="0">
                <a:solidFill>
                  <a:schemeClr val="accent1">
                    <a:lumMod val="50000"/>
                  </a:schemeClr>
                </a:solidFill>
                <a:effectLst/>
                <a:latin typeface="Charlie Text"/>
              </a:rPr>
              <a:t>Gösterge Panosu özelliğiyle pano istatistiklerini ve daha fazlasını görün!</a:t>
            </a:r>
          </a:p>
          <a:p>
            <a:pPr marL="0" indent="0">
              <a:buNone/>
            </a:pPr>
            <a:endParaRPr lang="tr-TR" dirty="0"/>
          </a:p>
        </p:txBody>
      </p:sp>
    </p:spTree>
    <p:extLst>
      <p:ext uri="{BB962C8B-B14F-4D97-AF65-F5344CB8AC3E}">
        <p14:creationId xmlns:p14="http://schemas.microsoft.com/office/powerpoint/2010/main" val="167722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49B31B-8337-475D-AE82-D194507100BF}"/>
              </a:ext>
            </a:extLst>
          </p:cNvPr>
          <p:cNvSpPr>
            <a:spLocks noGrp="1"/>
          </p:cNvSpPr>
          <p:nvPr>
            <p:ph type="title"/>
          </p:nvPr>
        </p:nvSpPr>
        <p:spPr/>
        <p:txBody>
          <a:bodyPr/>
          <a:lstStyle/>
          <a:p>
            <a:r>
              <a:rPr lang="tr-TR" dirty="0"/>
              <a:t>Kartlar:</a:t>
            </a:r>
          </a:p>
        </p:txBody>
      </p:sp>
      <p:sp>
        <p:nvSpPr>
          <p:cNvPr id="3" name="İçerik Yer Tutucusu 2">
            <a:extLst>
              <a:ext uri="{FF2B5EF4-FFF2-40B4-BE49-F238E27FC236}">
                <a16:creationId xmlns:a16="http://schemas.microsoft.com/office/drawing/2014/main" id="{329F11D2-525A-4249-B6BB-60312EA86481}"/>
              </a:ext>
            </a:extLst>
          </p:cNvPr>
          <p:cNvSpPr>
            <a:spLocks noGrp="1"/>
          </p:cNvSpPr>
          <p:nvPr>
            <p:ph idx="1"/>
          </p:nvPr>
        </p:nvSpPr>
        <p:spPr/>
        <p:txBody>
          <a:bodyPr/>
          <a:lstStyle/>
          <a:p>
            <a:r>
              <a:rPr lang="tr-TR" dirty="0" err="1"/>
              <a:t>Trello</a:t>
            </a:r>
            <a:r>
              <a:rPr lang="tr-TR" dirty="0"/>
              <a:t> kartları daha organize çalışmaya açılan kapınızdır. Burada görevinizin her bir parçası yönetilebilir, takip edilebilir ve takım arkadaşlarıyla paylaşılabilir. Dilediğiniz kartı açarak, yapılacaklar listeleri, bitiş tarihleri, ekler, konuşmalar ve daha fazlasından oluşan bir ekosistemi açığa çıkarın.</a:t>
            </a:r>
          </a:p>
        </p:txBody>
      </p:sp>
    </p:spTree>
    <p:extLst>
      <p:ext uri="{BB962C8B-B14F-4D97-AF65-F5344CB8AC3E}">
        <p14:creationId xmlns:p14="http://schemas.microsoft.com/office/powerpoint/2010/main" val="391288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7BEBE4-1326-469C-A20A-7FDA3FFD44E6}"/>
              </a:ext>
            </a:extLst>
          </p:cNvPr>
          <p:cNvSpPr>
            <a:spLocks noGrp="1"/>
          </p:cNvSpPr>
          <p:nvPr>
            <p:ph type="title"/>
          </p:nvPr>
        </p:nvSpPr>
        <p:spPr/>
        <p:txBody>
          <a:bodyPr/>
          <a:lstStyle/>
          <a:p>
            <a:r>
              <a:rPr lang="tr-TR" dirty="0" err="1"/>
              <a:t>Butler</a:t>
            </a:r>
            <a:r>
              <a:rPr lang="tr-TR" dirty="0"/>
              <a:t>:</a:t>
            </a:r>
          </a:p>
        </p:txBody>
      </p:sp>
      <p:sp>
        <p:nvSpPr>
          <p:cNvPr id="3" name="İçerik Yer Tutucusu 2">
            <a:extLst>
              <a:ext uri="{FF2B5EF4-FFF2-40B4-BE49-F238E27FC236}">
                <a16:creationId xmlns:a16="http://schemas.microsoft.com/office/drawing/2014/main" id="{7B81D63E-AFDC-4795-82EA-7999ECFB1F7E}"/>
              </a:ext>
            </a:extLst>
          </p:cNvPr>
          <p:cNvSpPr>
            <a:spLocks noGrp="1"/>
          </p:cNvSpPr>
          <p:nvPr>
            <p:ph idx="1"/>
          </p:nvPr>
        </p:nvSpPr>
        <p:spPr/>
        <p:txBody>
          <a:bodyPr/>
          <a:lstStyle/>
          <a:p>
            <a:r>
              <a:rPr lang="tr-TR" dirty="0"/>
              <a:t>Bırakın işleri robotlar yapsın, böylece takımınız asıl önemli işlere odaklanabilir. </a:t>
            </a:r>
            <a:r>
              <a:rPr lang="tr-TR" dirty="0" err="1"/>
              <a:t>Trello'nun</a:t>
            </a:r>
            <a:r>
              <a:rPr lang="tr-TR" dirty="0"/>
              <a:t> dahili otomasyonu </a:t>
            </a:r>
            <a:r>
              <a:rPr lang="tr-TR" dirty="0" err="1"/>
              <a:t>Butler</a:t>
            </a:r>
            <a:r>
              <a:rPr lang="tr-TR" dirty="0"/>
              <a:t> ile, tüm takımınızda otomasyon gücünden faydalanarak proje panonuzdaki zahmetli görevlerin (ve tıklamaların) sayısını azaltın.</a:t>
            </a:r>
          </a:p>
        </p:txBody>
      </p:sp>
      <p:pic>
        <p:nvPicPr>
          <p:cNvPr id="5" name="Resim 4">
            <a:extLst>
              <a:ext uri="{FF2B5EF4-FFF2-40B4-BE49-F238E27FC236}">
                <a16:creationId xmlns:a16="http://schemas.microsoft.com/office/drawing/2014/main" id="{6665D056-D2F2-4E58-A57E-662D5165E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079" y="633176"/>
            <a:ext cx="2552921" cy="1508891"/>
          </a:xfrm>
          <a:prstGeom prst="rect">
            <a:avLst/>
          </a:prstGeom>
        </p:spPr>
      </p:pic>
    </p:spTree>
    <p:extLst>
      <p:ext uri="{BB962C8B-B14F-4D97-AF65-F5344CB8AC3E}">
        <p14:creationId xmlns:p14="http://schemas.microsoft.com/office/powerpoint/2010/main" val="312644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C0D676-21BF-4DC0-A03E-6C2E7DBE08F0}"/>
              </a:ext>
            </a:extLst>
          </p:cNvPr>
          <p:cNvSpPr>
            <a:spLocks noGrp="1"/>
          </p:cNvSpPr>
          <p:nvPr>
            <p:ph type="title"/>
          </p:nvPr>
        </p:nvSpPr>
        <p:spPr/>
        <p:txBody>
          <a:bodyPr/>
          <a:lstStyle/>
          <a:p>
            <a:r>
              <a:rPr lang="tr-TR" dirty="0" err="1"/>
              <a:t>Power-UP’lar</a:t>
            </a:r>
            <a:r>
              <a:rPr lang="tr-TR" dirty="0"/>
              <a:t> </a:t>
            </a:r>
          </a:p>
        </p:txBody>
      </p:sp>
      <p:sp>
        <p:nvSpPr>
          <p:cNvPr id="3" name="İçerik Yer Tutucusu 2">
            <a:extLst>
              <a:ext uri="{FF2B5EF4-FFF2-40B4-BE49-F238E27FC236}">
                <a16:creationId xmlns:a16="http://schemas.microsoft.com/office/drawing/2014/main" id="{A5DDFF5C-E99B-408A-981E-37FCADF92C6B}"/>
              </a:ext>
            </a:extLst>
          </p:cNvPr>
          <p:cNvSpPr>
            <a:spLocks noGrp="1"/>
          </p:cNvSpPr>
          <p:nvPr>
            <p:ph idx="1"/>
          </p:nvPr>
        </p:nvSpPr>
        <p:spPr/>
        <p:txBody>
          <a:bodyPr/>
          <a:lstStyle/>
          <a:p>
            <a:r>
              <a:rPr lang="tr-TR" dirty="0"/>
              <a:t>Takımınızın kullanmakta olduğu uygulamaları </a:t>
            </a:r>
            <a:r>
              <a:rPr lang="tr-TR" dirty="0" err="1"/>
              <a:t>Trello</a:t>
            </a:r>
            <a:r>
              <a:rPr lang="tr-TR" dirty="0"/>
              <a:t> iş akışınıza kolayca bağlayın ya da belirli bir ihtiyacı detaylı olarak ayarlamaya yardımcı olan bir </a:t>
            </a:r>
            <a:r>
              <a:rPr lang="tr-TR" dirty="0" err="1"/>
              <a:t>Power-Up</a:t>
            </a:r>
            <a:r>
              <a:rPr lang="tr-TR" dirty="0"/>
              <a:t> ekleyin. Yüzlerce </a:t>
            </a:r>
            <a:r>
              <a:rPr lang="tr-TR" dirty="0" err="1"/>
              <a:t>Power-Up</a:t>
            </a:r>
            <a:r>
              <a:rPr lang="tr-TR" dirty="0"/>
              <a:t> ile takımınızın iş akışı dilekleri karşılanır.</a:t>
            </a:r>
          </a:p>
        </p:txBody>
      </p:sp>
      <p:pic>
        <p:nvPicPr>
          <p:cNvPr id="5" name="Resim 4">
            <a:extLst>
              <a:ext uri="{FF2B5EF4-FFF2-40B4-BE49-F238E27FC236}">
                <a16:creationId xmlns:a16="http://schemas.microsoft.com/office/drawing/2014/main" id="{C7C782F6-B75E-4365-9359-40DCA991A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67" y="435319"/>
            <a:ext cx="3182632" cy="2993681"/>
          </a:xfrm>
          <a:prstGeom prst="rect">
            <a:avLst/>
          </a:prstGeom>
        </p:spPr>
      </p:pic>
    </p:spTree>
    <p:extLst>
      <p:ext uri="{BB962C8B-B14F-4D97-AF65-F5344CB8AC3E}">
        <p14:creationId xmlns:p14="http://schemas.microsoft.com/office/powerpoint/2010/main" val="236025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AB5FEA-5169-44CF-997D-98CC85D23D17}"/>
              </a:ext>
            </a:extLst>
          </p:cNvPr>
          <p:cNvSpPr>
            <a:spLocks noGrp="1"/>
          </p:cNvSpPr>
          <p:nvPr>
            <p:ph idx="1"/>
          </p:nvPr>
        </p:nvSpPr>
        <p:spPr>
          <a:xfrm>
            <a:off x="838200" y="1338796"/>
            <a:ext cx="10515600" cy="6135024"/>
          </a:xfrm>
        </p:spPr>
        <p:txBody>
          <a:bodyPr>
            <a:normAutofit/>
          </a:bodyPr>
          <a:lstStyle/>
          <a:p>
            <a:pPr marL="0" indent="0">
              <a:buNone/>
            </a:pPr>
            <a:r>
              <a:rPr lang="tr-TR" dirty="0"/>
              <a:t>Ve en güzeli de ücretsizdir.</a:t>
            </a:r>
          </a:p>
          <a:p>
            <a:pPr marL="0" indent="0">
              <a:buNone/>
            </a:pPr>
            <a:endParaRPr lang="tr-TR" dirty="0"/>
          </a:p>
          <a:p>
            <a:r>
              <a:rPr lang="tr-TR" sz="1800" dirty="0"/>
              <a:t>Sınırsız kart</a:t>
            </a:r>
          </a:p>
          <a:p>
            <a:r>
              <a:rPr lang="tr-TR" sz="1800" dirty="0"/>
              <a:t>Sınırsız üye</a:t>
            </a:r>
          </a:p>
          <a:p>
            <a:r>
              <a:rPr lang="tr-TR" sz="1800" dirty="0"/>
              <a:t>10 panele kadar</a:t>
            </a:r>
          </a:p>
          <a:p>
            <a:r>
              <a:rPr lang="tr-TR" sz="1800" dirty="0"/>
              <a:t>Kart başına 1 </a:t>
            </a:r>
            <a:r>
              <a:rPr lang="tr-TR" sz="1800" dirty="0" err="1"/>
              <a:t>Power-Up</a:t>
            </a:r>
            <a:endParaRPr lang="tr-TR" sz="1800" dirty="0"/>
          </a:p>
          <a:p>
            <a:r>
              <a:rPr lang="tr-TR" sz="1800" dirty="0"/>
              <a:t>Sınırsız depolama (10MB / dosya)</a:t>
            </a:r>
          </a:p>
          <a:p>
            <a:r>
              <a:rPr lang="tr-TR" sz="1800" dirty="0"/>
              <a:t>Ayda 50 otomatik komut çalıştırma</a:t>
            </a:r>
          </a:p>
          <a:p>
            <a:r>
              <a:rPr lang="tr-TR" sz="1800" dirty="0"/>
              <a:t>Sınırsız etkinlik günlüğü</a:t>
            </a:r>
          </a:p>
          <a:p>
            <a:r>
              <a:rPr lang="tr-TR" sz="1800" dirty="0"/>
              <a:t>Vekil ve son tarihler</a:t>
            </a:r>
          </a:p>
          <a:p>
            <a:r>
              <a:rPr lang="tr-TR" sz="1800" dirty="0" err="1"/>
              <a:t>iOS</a:t>
            </a:r>
            <a:r>
              <a:rPr lang="tr-TR" sz="1800" dirty="0"/>
              <a:t> ve </a:t>
            </a:r>
            <a:r>
              <a:rPr lang="tr-TR" sz="1800" dirty="0" err="1"/>
              <a:t>Android</a:t>
            </a:r>
            <a:r>
              <a:rPr lang="tr-TR" sz="1800" dirty="0"/>
              <a:t> mobil uygulamaları</a:t>
            </a:r>
          </a:p>
          <a:p>
            <a:r>
              <a:rPr lang="tr-TR" sz="1800" dirty="0"/>
              <a:t>2 faktörlü kimlik doğrulama</a:t>
            </a:r>
          </a:p>
          <a:p>
            <a:endParaRPr lang="tr-TR" dirty="0"/>
          </a:p>
          <a:p>
            <a:endParaRPr lang="tr-TR" dirty="0"/>
          </a:p>
          <a:p>
            <a:endParaRPr lang="tr-TR" dirty="0"/>
          </a:p>
          <a:p>
            <a:endParaRPr lang="tr-TR" dirty="0"/>
          </a:p>
          <a:p>
            <a:endParaRPr lang="tr-TR" dirty="0"/>
          </a:p>
          <a:p>
            <a:endParaRPr lang="tr-TR" dirty="0"/>
          </a:p>
        </p:txBody>
      </p:sp>
      <p:pic>
        <p:nvPicPr>
          <p:cNvPr id="5" name="Grafik 4" descr="Düz dolgulu göz kırpan yüz">
            <a:extLst>
              <a:ext uri="{FF2B5EF4-FFF2-40B4-BE49-F238E27FC236}">
                <a16:creationId xmlns:a16="http://schemas.microsoft.com/office/drawing/2014/main" id="{179E384B-748B-4153-BE0B-F45EF44240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612" y="424396"/>
            <a:ext cx="914400" cy="914400"/>
          </a:xfrm>
          <a:prstGeom prst="rect">
            <a:avLst/>
          </a:prstGeom>
        </p:spPr>
      </p:pic>
    </p:spTree>
    <p:extLst>
      <p:ext uri="{BB962C8B-B14F-4D97-AF65-F5344CB8AC3E}">
        <p14:creationId xmlns:p14="http://schemas.microsoft.com/office/powerpoint/2010/main" val="35820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014EAE-164F-40BA-AF41-3BB9337B6FEA}"/>
              </a:ext>
            </a:extLst>
          </p:cNvPr>
          <p:cNvSpPr>
            <a:spLocks noGrp="1"/>
          </p:cNvSpPr>
          <p:nvPr>
            <p:ph type="title"/>
          </p:nvPr>
        </p:nvSpPr>
        <p:spPr>
          <a:xfrm>
            <a:off x="573087" y="171061"/>
            <a:ext cx="10131425" cy="1456267"/>
          </a:xfrm>
        </p:spPr>
        <p:txBody>
          <a:bodyPr/>
          <a:lstStyle/>
          <a:p>
            <a:pPr algn="ctr"/>
            <a:r>
              <a:rPr lang="tr-TR" dirty="0"/>
              <a:t>Teşekkürler.</a:t>
            </a:r>
          </a:p>
        </p:txBody>
      </p:sp>
      <p:pic>
        <p:nvPicPr>
          <p:cNvPr id="5" name="İçerik Yer Tutucusu 4" descr="Saksıda çiçekler">
            <a:extLst>
              <a:ext uri="{FF2B5EF4-FFF2-40B4-BE49-F238E27FC236}">
                <a16:creationId xmlns:a16="http://schemas.microsoft.com/office/drawing/2014/main" id="{936E7BD9-DB73-4050-83D8-BDADBA7C943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2971800"/>
            <a:ext cx="914400" cy="914400"/>
          </a:xfrm>
        </p:spPr>
      </p:pic>
    </p:spTree>
    <p:extLst>
      <p:ext uri="{BB962C8B-B14F-4D97-AF65-F5344CB8AC3E}">
        <p14:creationId xmlns:p14="http://schemas.microsoft.com/office/powerpoint/2010/main" val="821732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TM03457452[[fn=Gökyüzü]]</Template>
  <TotalTime>20</TotalTime>
  <Words>255</Words>
  <Application>Microsoft Office PowerPoint</Application>
  <PresentationFormat>Geniş ekran</PresentationFormat>
  <Paragraphs>34</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Calibri Light</vt:lpstr>
      <vt:lpstr>Charlie Text</vt:lpstr>
      <vt:lpstr>Gökyüzü</vt:lpstr>
      <vt:lpstr>TRELLO </vt:lpstr>
      <vt:lpstr>Trello:</vt:lpstr>
      <vt:lpstr>PowerPoint Sunusu</vt:lpstr>
      <vt:lpstr>Trello Panosu:</vt:lpstr>
      <vt:lpstr>Kartlar:</vt:lpstr>
      <vt:lpstr>Butler:</vt:lpstr>
      <vt:lpstr>Power-UP’lar </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TRELLO</dc:title>
  <dc:creator>esrafatma birol</dc:creator>
  <cp:lastModifiedBy>esrafatma birol</cp:lastModifiedBy>
  <cp:revision>3</cp:revision>
  <dcterms:created xsi:type="dcterms:W3CDTF">2021-02-18T08:28:42Z</dcterms:created>
  <dcterms:modified xsi:type="dcterms:W3CDTF">2021-02-18T08:49:16Z</dcterms:modified>
</cp:coreProperties>
</file>