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9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6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6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2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0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0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0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1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8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6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4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5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6E0D4398-84C2-41B8-BF30-3157F7B18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Computer script on a screen">
            <a:extLst>
              <a:ext uri="{FF2B5EF4-FFF2-40B4-BE49-F238E27FC236}">
                <a16:creationId xmlns:a16="http://schemas.microsoft.com/office/drawing/2014/main" id="{BC7B5FAB-83B7-4CE5-9408-12C75A4A53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065" b="-1"/>
          <a:stretch/>
        </p:blipFill>
        <p:spPr>
          <a:xfrm>
            <a:off x="20" y="10"/>
            <a:ext cx="9137156" cy="6857989"/>
          </a:xfrm>
          <a:prstGeom prst="rect">
            <a:avLst/>
          </a:prstGeom>
        </p:spPr>
      </p:pic>
      <p:sp>
        <p:nvSpPr>
          <p:cNvPr id="17" name="Rectangle 23">
            <a:extLst>
              <a:ext uri="{FF2B5EF4-FFF2-40B4-BE49-F238E27FC236}">
                <a16:creationId xmlns:a16="http://schemas.microsoft.com/office/drawing/2014/main" id="{1E519840-CB5B-442F-AF8C-F848E7699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5558" y="-6724"/>
            <a:ext cx="4265457" cy="686873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1747097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747097 w 5170888"/>
              <a:gd name="connsiteY4" fmla="*/ 0 h 6865085"/>
              <a:gd name="connsiteX0" fmla="*/ 1404766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404766 w 5170888"/>
              <a:gd name="connsiteY4" fmla="*/ 0 h 686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0888" h="6865085">
                <a:moveTo>
                  <a:pt x="1404766" y="0"/>
                </a:moveTo>
                <a:lnTo>
                  <a:pt x="5170888" y="0"/>
                </a:lnTo>
                <a:lnTo>
                  <a:pt x="5170888" y="6857998"/>
                </a:lnTo>
                <a:lnTo>
                  <a:pt x="0" y="6865085"/>
                </a:lnTo>
                <a:lnTo>
                  <a:pt x="140476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919C51D-3F3C-4241-B31D-6A75B0297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4880" y="3025587"/>
            <a:ext cx="3153720" cy="2985247"/>
          </a:xfrm>
        </p:spPr>
        <p:txBody>
          <a:bodyPr>
            <a:normAutofit/>
          </a:bodyPr>
          <a:lstStyle/>
          <a:p>
            <a:pPr algn="r"/>
            <a:r>
              <a:rPr lang="tr-TR" sz="4400" dirty="0"/>
              <a:t>Bölüm 4 -ödev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357E0A4-F09C-4F09-89CF-41E08A623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176" y="1116873"/>
            <a:ext cx="2521424" cy="1520669"/>
          </a:xfrm>
        </p:spPr>
        <p:txBody>
          <a:bodyPr>
            <a:normAutofit/>
          </a:bodyPr>
          <a:lstStyle/>
          <a:p>
            <a:pPr algn="r"/>
            <a:r>
              <a:rPr lang="tr-TR" sz="1600" dirty="0"/>
              <a:t>Ege HELVACI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7EF422-3076-48F2-A38B-7CA85177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31959" y="0"/>
            <a:ext cx="5279056" cy="777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96548C-21A4-493D-B220-64E89F1E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81082" y="-6724"/>
            <a:ext cx="2279175" cy="68647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7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5E9509-645F-46B9-8C6C-1AF228C7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Java 8 gelen özellikler nelerdir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397B93F-438C-4EC3-B374-8B405492C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Java 7 den Java 8 ‘e oldukça keskin bir geçiş oldu.</a:t>
            </a:r>
          </a:p>
          <a:p>
            <a:r>
              <a:rPr lang="tr-TR" dirty="0"/>
              <a:t>Başlıca yenilikler;</a:t>
            </a:r>
          </a:p>
          <a:p>
            <a:endParaRPr lang="tr-TR" dirty="0"/>
          </a:p>
          <a:p>
            <a:r>
              <a:rPr lang="en-US" dirty="0"/>
              <a:t>1) Java 7 de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arraylerin</a:t>
            </a:r>
            <a:r>
              <a:rPr lang="en-US" dirty="0"/>
              <a:t> multi threading </a:t>
            </a:r>
            <a:r>
              <a:rPr lang="en-US" dirty="0" err="1"/>
              <a:t>çalıştırılabilmeleri</a:t>
            </a:r>
            <a:r>
              <a:rPr lang="en-US" dirty="0"/>
              <a:t>, java </a:t>
            </a:r>
            <a:r>
              <a:rPr lang="en-US" dirty="0" err="1"/>
              <a:t>nın</a:t>
            </a:r>
            <a:r>
              <a:rPr lang="en-US" dirty="0"/>
              <a:t> </a:t>
            </a:r>
            <a:r>
              <a:rPr lang="en-US" b="1" dirty="0"/>
              <a:t> </a:t>
            </a:r>
            <a:r>
              <a:rPr lang="tr-TR" dirty="0"/>
              <a:t>çok çekirdekli</a:t>
            </a:r>
            <a:r>
              <a:rPr lang="en-US" dirty="0"/>
              <a:t> </a:t>
            </a:r>
            <a:r>
              <a:rPr lang="en-US" dirty="0" err="1"/>
              <a:t>işlemcilerde</a:t>
            </a:r>
            <a:r>
              <a:rPr lang="en-US" dirty="0"/>
              <a:t> </a:t>
            </a:r>
            <a:r>
              <a:rPr lang="en-US" dirty="0" err="1"/>
              <a:t>çalışmasını</a:t>
            </a:r>
            <a:r>
              <a:rPr lang="en-US" dirty="0"/>
              <a:t> </a:t>
            </a:r>
            <a:r>
              <a:rPr lang="en-US" dirty="0" err="1"/>
              <a:t>anlamlı</a:t>
            </a:r>
            <a:r>
              <a:rPr lang="en-US" dirty="0"/>
              <a:t> </a:t>
            </a:r>
            <a:r>
              <a:rPr lang="en-US" dirty="0" err="1"/>
              <a:t>kılıyordu</a:t>
            </a:r>
            <a:r>
              <a:rPr lang="en-US" dirty="0"/>
              <a:t>. </a:t>
            </a:r>
            <a:r>
              <a:rPr lang="en-US" dirty="0" err="1"/>
              <a:t>Ancak</a:t>
            </a:r>
            <a:r>
              <a:rPr lang="en-US" dirty="0"/>
              <a:t>, java 8 de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yetenek</a:t>
            </a:r>
            <a:r>
              <a:rPr lang="en-US" dirty="0"/>
              <a:t> Collection lar </a:t>
            </a:r>
            <a:r>
              <a:rPr lang="en-US" dirty="0" err="1"/>
              <a:t>üzerinde</a:t>
            </a:r>
            <a:r>
              <a:rPr lang="en-US" dirty="0"/>
              <a:t> de </a:t>
            </a:r>
            <a:r>
              <a:rPr lang="en-US" dirty="0" err="1"/>
              <a:t>uygulanabilir</a:t>
            </a:r>
            <a:r>
              <a:rPr lang="en-US" dirty="0"/>
              <a:t> hale </a:t>
            </a:r>
            <a:r>
              <a:rPr lang="en-US" dirty="0" err="1"/>
              <a:t>gelmiştir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/>
              <a:t>2) </a:t>
            </a:r>
            <a:r>
              <a:rPr lang="nl-NL" dirty="0"/>
              <a:t>Garbage collector ile ilgili olan “PermGen” Stack’ ten Heap’ e taşınmıştır.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5625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4A3468-C178-4BB4-B007-B2EB4F3E5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44617"/>
            <a:ext cx="9906000" cy="5589361"/>
          </a:xfrm>
        </p:spPr>
        <p:txBody>
          <a:bodyPr/>
          <a:lstStyle/>
          <a:p>
            <a:r>
              <a:rPr lang="tr-TR" dirty="0"/>
              <a:t>3) Java 8 öncesinde herhangi bir </a:t>
            </a:r>
            <a:r>
              <a:rPr lang="tr-TR" dirty="0" err="1"/>
              <a:t>Interface</a:t>
            </a:r>
            <a:r>
              <a:rPr lang="tr-TR" dirty="0"/>
              <a:t> sınıfında gövdeli(</a:t>
            </a:r>
            <a:r>
              <a:rPr lang="tr-TR" dirty="0" err="1"/>
              <a:t>implement</a:t>
            </a:r>
            <a:r>
              <a:rPr lang="tr-TR" dirty="0"/>
              <a:t>) </a:t>
            </a:r>
            <a:r>
              <a:rPr lang="tr-TR" dirty="0" err="1"/>
              <a:t>metod</a:t>
            </a:r>
            <a:r>
              <a:rPr lang="tr-TR" dirty="0"/>
              <a:t> yazmak mümkün değildi. Java 8 ile gelen </a:t>
            </a:r>
            <a:r>
              <a:rPr lang="tr-TR" dirty="0" err="1"/>
              <a:t>default</a:t>
            </a:r>
            <a:r>
              <a:rPr lang="tr-TR" dirty="0"/>
              <a:t> </a:t>
            </a:r>
            <a:r>
              <a:rPr lang="tr-TR" dirty="0" err="1"/>
              <a:t>keyword</a:t>
            </a:r>
            <a:r>
              <a:rPr lang="tr-TR" dirty="0"/>
              <a:t> ü ile artık </a:t>
            </a:r>
            <a:r>
              <a:rPr lang="tr-TR" dirty="0" err="1"/>
              <a:t>Interface</a:t>
            </a:r>
            <a:r>
              <a:rPr lang="tr-TR" dirty="0"/>
              <a:t> sınıflarda gövdeli metot yazmak mümkün. </a:t>
            </a:r>
          </a:p>
          <a:p>
            <a:r>
              <a:rPr lang="tr-TR" dirty="0"/>
              <a:t>4) </a:t>
            </a:r>
            <a:r>
              <a:rPr lang="tr-TR" dirty="0" err="1"/>
              <a:t>Lambda</a:t>
            </a:r>
            <a:r>
              <a:rPr lang="tr-TR" dirty="0"/>
              <a:t> ifadelerini uygulayabilmek için, </a:t>
            </a:r>
            <a:r>
              <a:rPr lang="tr-TR" dirty="0" err="1"/>
              <a:t>functional</a:t>
            </a:r>
            <a:r>
              <a:rPr lang="tr-TR" dirty="0"/>
              <a:t> </a:t>
            </a:r>
            <a:r>
              <a:rPr lang="tr-TR" dirty="0" err="1"/>
              <a:t>interface</a:t>
            </a:r>
            <a:r>
              <a:rPr lang="tr-TR" dirty="0"/>
              <a:t> </a:t>
            </a:r>
            <a:r>
              <a:rPr lang="tr-TR" dirty="0" err="1"/>
              <a:t>ler</a:t>
            </a:r>
            <a:r>
              <a:rPr lang="tr-TR" dirty="0"/>
              <a:t> geldi.</a:t>
            </a:r>
          </a:p>
          <a:p>
            <a:r>
              <a:rPr lang="tr-TR" dirty="0"/>
              <a:t>5) Lamda </a:t>
            </a:r>
            <a:r>
              <a:rPr lang="tr-TR" dirty="0" err="1"/>
              <a:t>expressionlar</a:t>
            </a:r>
            <a:r>
              <a:rPr lang="tr-TR" dirty="0"/>
              <a:t> geldi. Lamda </a:t>
            </a:r>
            <a:r>
              <a:rPr lang="tr-TR" dirty="0" err="1"/>
              <a:t>expressionlarda</a:t>
            </a:r>
            <a:r>
              <a:rPr lang="tr-TR" dirty="0"/>
              <a:t> daha az satır kod ile </a:t>
            </a:r>
            <a:r>
              <a:rPr lang="tr-TR" dirty="0" err="1"/>
              <a:t>imperative</a:t>
            </a:r>
            <a:r>
              <a:rPr lang="tr-TR" dirty="0"/>
              <a:t> programlamada yazdığımız kodları yazabilmekteyiz. </a:t>
            </a:r>
          </a:p>
          <a:p>
            <a:r>
              <a:rPr lang="tr-TR" dirty="0"/>
              <a:t>6) </a:t>
            </a:r>
            <a:r>
              <a:rPr lang="tr-TR" dirty="0" err="1"/>
              <a:t>Imperative</a:t>
            </a:r>
            <a:r>
              <a:rPr lang="tr-TR" dirty="0"/>
              <a:t> </a:t>
            </a:r>
            <a:r>
              <a:rPr lang="tr-TR" dirty="0" err="1"/>
              <a:t>programmingden</a:t>
            </a:r>
            <a:r>
              <a:rPr lang="tr-TR" dirty="0"/>
              <a:t> , </a:t>
            </a:r>
            <a:r>
              <a:rPr lang="tr-TR" dirty="0" err="1"/>
              <a:t>functional</a:t>
            </a:r>
            <a:r>
              <a:rPr lang="tr-TR" dirty="0"/>
              <a:t> </a:t>
            </a:r>
            <a:r>
              <a:rPr lang="tr-TR" dirty="0" err="1"/>
              <a:t>programminge</a:t>
            </a:r>
            <a:r>
              <a:rPr lang="tr-TR" dirty="0"/>
              <a:t> geçildi.</a:t>
            </a:r>
          </a:p>
          <a:p>
            <a:r>
              <a:rPr lang="tr-TR" dirty="0"/>
              <a:t>7) </a:t>
            </a:r>
            <a:r>
              <a:rPr lang="tr-TR" dirty="0" err="1"/>
              <a:t>Methodlar</a:t>
            </a:r>
            <a:r>
              <a:rPr lang="tr-TR" dirty="0"/>
              <a:t> “::” söz dizimi ile referans verilebilmektedir.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methodlar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name ile, </a:t>
            </a:r>
            <a:r>
              <a:rPr lang="tr-TR" dirty="0" err="1"/>
              <a:t>static</a:t>
            </a:r>
            <a:r>
              <a:rPr lang="tr-TR" dirty="0"/>
              <a:t> olmayan </a:t>
            </a:r>
            <a:r>
              <a:rPr lang="tr-TR" dirty="0" err="1"/>
              <a:t>methodlar</a:t>
            </a:r>
            <a:r>
              <a:rPr lang="tr-TR" dirty="0"/>
              <a:t> ise </a:t>
            </a:r>
            <a:r>
              <a:rPr lang="tr-TR" dirty="0" err="1"/>
              <a:t>instance</a:t>
            </a:r>
            <a:r>
              <a:rPr lang="tr-TR" dirty="0"/>
              <a:t> objeleri ile referans verilebilmektedir.</a:t>
            </a:r>
          </a:p>
          <a:p>
            <a:r>
              <a:rPr lang="tr-TR" dirty="0"/>
              <a:t>8) </a:t>
            </a:r>
            <a:r>
              <a:rPr lang="tr-TR" dirty="0" err="1"/>
              <a:t>Javascript</a:t>
            </a:r>
            <a:r>
              <a:rPr lang="tr-TR" dirty="0"/>
              <a:t> kodlarının çok hızlı çalışmasını sağlayan, </a:t>
            </a:r>
            <a:r>
              <a:rPr lang="tr-TR" dirty="0" err="1"/>
              <a:t>Nashorn</a:t>
            </a:r>
            <a:r>
              <a:rPr lang="tr-TR" dirty="0"/>
              <a:t> </a:t>
            </a:r>
            <a:r>
              <a:rPr lang="tr-TR" dirty="0" err="1"/>
              <a:t>javascript</a:t>
            </a:r>
            <a:r>
              <a:rPr lang="tr-TR" dirty="0"/>
              <a:t> engine geldi.</a:t>
            </a:r>
          </a:p>
        </p:txBody>
      </p:sp>
    </p:spTree>
    <p:extLst>
      <p:ext uri="{BB962C8B-B14F-4D97-AF65-F5344CB8AC3E}">
        <p14:creationId xmlns:p14="http://schemas.microsoft.com/office/powerpoint/2010/main" val="3012530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E761B8-04D4-4052-8A98-884EDEF6A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68448"/>
            <a:ext cx="9906000" cy="5765530"/>
          </a:xfrm>
        </p:spPr>
        <p:txBody>
          <a:bodyPr/>
          <a:lstStyle/>
          <a:p>
            <a:endParaRPr lang="tr-TR" dirty="0"/>
          </a:p>
          <a:p>
            <a:endParaRPr lang="tr-TR" dirty="0"/>
          </a:p>
          <a:p>
            <a:r>
              <a:rPr lang="tr-TR" dirty="0"/>
              <a:t>9) </a:t>
            </a:r>
            <a:r>
              <a:rPr lang="tr-TR" dirty="0" err="1"/>
              <a:t>AtomicLong</a:t>
            </a:r>
            <a:r>
              <a:rPr lang="tr-TR" dirty="0"/>
              <a:t> dan daha yüksek başarımlı sayaç işlemlerinin yapıldığı </a:t>
            </a:r>
            <a:r>
              <a:rPr lang="tr-TR" dirty="0" err="1"/>
              <a:t>LongAdder</a:t>
            </a:r>
            <a:r>
              <a:rPr lang="tr-TR" dirty="0"/>
              <a:t> objesi geldi. </a:t>
            </a:r>
            <a:r>
              <a:rPr lang="tr-TR" dirty="0" err="1"/>
              <a:t>AtomicLong</a:t>
            </a:r>
            <a:r>
              <a:rPr lang="tr-TR" dirty="0"/>
              <a:t> a </a:t>
            </a:r>
            <a:r>
              <a:rPr lang="tr-TR" dirty="0" err="1"/>
              <a:t>gore</a:t>
            </a:r>
            <a:r>
              <a:rPr lang="tr-TR" dirty="0"/>
              <a:t> daha fazla bellek kullanmaktadır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 </a:t>
            </a:r>
          </a:p>
          <a:p>
            <a:r>
              <a:rPr lang="tr-TR" dirty="0"/>
              <a:t>10) Nesnelerin </a:t>
            </a:r>
            <a:r>
              <a:rPr lang="tr-TR" dirty="0" err="1"/>
              <a:t>NullCheck</a:t>
            </a:r>
            <a:r>
              <a:rPr lang="tr-TR" dirty="0"/>
              <a:t> işlemleri için “</a:t>
            </a:r>
            <a:r>
              <a:rPr lang="tr-TR" dirty="0" err="1"/>
              <a:t>Optional</a:t>
            </a:r>
            <a:r>
              <a:rPr lang="tr-TR" dirty="0"/>
              <a:t>” isimli özel bir </a:t>
            </a:r>
            <a:r>
              <a:rPr lang="tr-TR" dirty="0" err="1"/>
              <a:t>utilityclass</a:t>
            </a:r>
            <a:r>
              <a:rPr lang="tr-TR" dirty="0"/>
              <a:t> geldi.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70651371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232</Words>
  <Application>Microsoft Office PowerPoint</Application>
  <PresentationFormat>Geniş ekran</PresentationFormat>
  <Paragraphs>21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Arial</vt:lpstr>
      <vt:lpstr>Univers Condensed Light</vt:lpstr>
      <vt:lpstr>Walbaum Display Light</vt:lpstr>
      <vt:lpstr>AngleLinesVTI</vt:lpstr>
      <vt:lpstr>Bölüm 4 -ödev</vt:lpstr>
      <vt:lpstr>Java 8 gelen özellikler nelerdir ?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Bölüm 4 -ödev</dc:title>
  <dc:creator>ege helvacı</dc:creator>
  <cp:lastModifiedBy>ege helvacı</cp:lastModifiedBy>
  <cp:revision>2</cp:revision>
  <dcterms:created xsi:type="dcterms:W3CDTF">2021-03-11T21:31:13Z</dcterms:created>
  <dcterms:modified xsi:type="dcterms:W3CDTF">2021-03-11T21:39:54Z</dcterms:modified>
</cp:coreProperties>
</file>