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7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5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7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rcuit board background">
            <a:extLst>
              <a:ext uri="{FF2B5EF4-FFF2-40B4-BE49-F238E27FC236}">
                <a16:creationId xmlns:a16="http://schemas.microsoft.com/office/drawing/2014/main" xmlns="" id="{AB8B6D4B-E418-47A5-B15B-A1E7AC947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F162064-734D-4885-A4FC-4C860E20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Ecodation</a:t>
            </a:r>
            <a:r>
              <a:rPr lang="tr-TR" dirty="0">
                <a:solidFill>
                  <a:schemeClr val="tx1"/>
                </a:solidFill>
              </a:rPr>
              <a:t> bölüm 2-ödev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DB886B65-933A-42C6-921F-F3D73E5C8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tr-TR" dirty="0" err="1"/>
              <a:t>System.out.prıntın</a:t>
            </a:r>
            <a:r>
              <a:rPr lang="tr-TR" dirty="0"/>
              <a:t>(‘’Ege Helvacı’’);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801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6909BAF-4D43-43C2-B8D2-248A761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chemeClr val="accent1"/>
                </a:solidFill>
              </a:rPr>
              <a:t>Java 6 gelen özellikler nelerdir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AE5DB0C-33DF-4675-B6B4-96D7EDD0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endParaRPr lang="tr-TR" sz="2000" dirty="0"/>
          </a:p>
          <a:p>
            <a:r>
              <a:rPr lang="tr-TR" sz="2000" dirty="0"/>
              <a:t>Komut Dosyası Dili Desteği</a:t>
            </a:r>
          </a:p>
          <a:p>
            <a:r>
              <a:rPr lang="tr-TR" sz="2000" dirty="0"/>
              <a:t>JDBC 4.0 API</a:t>
            </a:r>
          </a:p>
          <a:p>
            <a:r>
              <a:rPr lang="tr-TR" sz="2000" dirty="0"/>
              <a:t>Java Derleyici API</a:t>
            </a:r>
          </a:p>
          <a:p>
            <a:r>
              <a:rPr lang="tr-TR" sz="2000" dirty="0"/>
              <a:t>PKI, Java GSS, </a:t>
            </a:r>
            <a:r>
              <a:rPr lang="tr-TR" sz="2000" dirty="0" err="1"/>
              <a:t>Kerberos</a:t>
            </a:r>
            <a:r>
              <a:rPr lang="tr-TR" sz="2000" dirty="0"/>
              <a:t> ve LDAP desteği.</a:t>
            </a:r>
          </a:p>
          <a:p>
            <a:r>
              <a:rPr lang="tr-TR" sz="2000" dirty="0"/>
              <a:t>Entegre Web Hizmetleri.</a:t>
            </a:r>
          </a:p>
        </p:txBody>
      </p:sp>
    </p:spTree>
    <p:extLst>
      <p:ext uri="{BB962C8B-B14F-4D97-AF65-F5344CB8AC3E}">
        <p14:creationId xmlns:p14="http://schemas.microsoft.com/office/powerpoint/2010/main" val="271795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A4B0F98-62FC-4312-AC09-CD5DB9E3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Stack</a:t>
            </a:r>
            <a:r>
              <a:rPr lang="tr-TR" sz="4000" dirty="0">
                <a:solidFill>
                  <a:schemeClr val="accent1"/>
                </a:solidFill>
              </a:rPr>
              <a:t> Memory nedir?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9796B99-7A27-4209-A5F5-59595E72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dirty="0" err="1"/>
              <a:t>Programımızın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</a:t>
            </a:r>
            <a:r>
              <a:rPr lang="en-US" dirty="0" err="1"/>
              <a:t>türünden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yüklendiği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RAM’in</a:t>
            </a:r>
            <a:r>
              <a:rPr lang="en-US" dirty="0"/>
              <a:t> </a:t>
            </a:r>
            <a:r>
              <a:rPr lang="en-US" b="1" dirty="0"/>
              <a:t>Stack</a:t>
            </a:r>
            <a:r>
              <a:rPr lang="en-US" dirty="0"/>
              <a:t> 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bölgesidir</a:t>
            </a:r>
            <a:r>
              <a:rPr lang="en-US" dirty="0"/>
              <a:t>. </a:t>
            </a:r>
            <a:r>
              <a:rPr lang="en-US" dirty="0" err="1"/>
              <a:t>Mikroişlemciler</a:t>
            </a:r>
            <a:r>
              <a:rPr lang="en-US" dirty="0"/>
              <a:t> </a:t>
            </a:r>
            <a:r>
              <a:rPr lang="en-US" dirty="0" err="1"/>
              <a:t>yardımı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yazılır</a:t>
            </a:r>
            <a:r>
              <a:rPr lang="en-US" dirty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431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0428EAB-3211-4A84-9962-5320B34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Heap</a:t>
            </a:r>
            <a:r>
              <a:rPr lang="tr-TR" sz="4000" dirty="0">
                <a:solidFill>
                  <a:schemeClr val="accent1"/>
                </a:solidFill>
              </a:rPr>
              <a:t> Memory Nedir?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D4577D9-CB09-4C16-8F7A-A8ECCA07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dirty="0" err="1"/>
              <a:t>Heap’te</a:t>
            </a:r>
            <a:r>
              <a:rPr lang="en-US" dirty="0"/>
              <a:t> stack </a:t>
            </a:r>
            <a:r>
              <a:rPr lang="en-US" dirty="0" err="1"/>
              <a:t>bölgesi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RAM’deki</a:t>
            </a:r>
            <a:r>
              <a:rPr lang="en-US" dirty="0"/>
              <a:t>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alanıdır</a:t>
            </a:r>
            <a:r>
              <a:rPr lang="en-US" dirty="0"/>
              <a:t>.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Heap’te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yaratılırlar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tahsis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yapılmaz</a:t>
            </a:r>
            <a:r>
              <a:rPr lang="en-US" dirty="0"/>
              <a:t>.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tipli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saklandıkları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bilgisinin</a:t>
            </a:r>
            <a:r>
              <a:rPr lang="en-US" dirty="0"/>
              <a:t> </a:t>
            </a:r>
            <a:r>
              <a:rPr lang="en-US" dirty="0" err="1"/>
              <a:t>gönderildiği</a:t>
            </a:r>
            <a:r>
              <a:rPr lang="en-US" dirty="0"/>
              <a:t> </a:t>
            </a:r>
            <a:r>
              <a:rPr lang="en-US" dirty="0" err="1"/>
              <a:t>yerlerdir</a:t>
            </a:r>
            <a:r>
              <a:rPr lang="en-US" dirty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1965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B6B47BF-F3D0-4678-9B20-DA45E1BCA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A70F72-490C-4FCF-8728-7ED6FF2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chemeClr val="accent1"/>
                </a:solidFill>
              </a:rPr>
              <a:t>Heap</a:t>
            </a:r>
            <a:r>
              <a:rPr lang="tr-TR" sz="4000" dirty="0">
                <a:solidFill>
                  <a:schemeClr val="accent1"/>
                </a:solidFill>
              </a:rPr>
              <a:t> ve </a:t>
            </a:r>
            <a:r>
              <a:rPr lang="tr-TR" sz="4000" dirty="0" err="1">
                <a:solidFill>
                  <a:schemeClr val="accent1"/>
                </a:solidFill>
              </a:rPr>
              <a:t>stack</a:t>
            </a:r>
            <a:r>
              <a:rPr lang="tr-TR" sz="4000" dirty="0">
                <a:solidFill>
                  <a:schemeClr val="accent1"/>
                </a:solidFill>
              </a:rPr>
              <a:t> arasındaki farklar?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9334917-3673-4EF2-BA7C-CC83AEEEA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589AE1-C0FC-4B66-9C0D-9EB92F40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E4CD5DB-8EC0-4A99-8877-C56C9E8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1400" b="1" dirty="0"/>
              <a:t>Stack</a:t>
            </a:r>
            <a:r>
              <a:rPr lang="en-US" sz="1400" dirty="0"/>
              <a:t> </a:t>
            </a:r>
            <a:r>
              <a:rPr lang="en-US" sz="1400" dirty="0" err="1"/>
              <a:t>bellekten</a:t>
            </a:r>
            <a:r>
              <a:rPr lang="en-US" sz="1400" dirty="0"/>
              <a:t> </a:t>
            </a:r>
            <a:r>
              <a:rPr lang="en-US" sz="1400" dirty="0" err="1"/>
              <a:t>statik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tahsisi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kullanılırken</a:t>
            </a:r>
            <a:r>
              <a:rPr lang="en-US" sz="1400" dirty="0"/>
              <a:t>, </a:t>
            </a:r>
            <a:r>
              <a:rPr lang="en-US" sz="1400" b="1" dirty="0"/>
              <a:t>Heap </a:t>
            </a:r>
            <a:r>
              <a:rPr lang="en-US" sz="1400" dirty="0" err="1"/>
              <a:t>dinamik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tahsisi</a:t>
            </a:r>
            <a:r>
              <a:rPr lang="en-US" sz="1400" dirty="0"/>
              <a:t> </a:t>
            </a:r>
            <a:r>
              <a:rPr lang="en-US" sz="1400" dirty="0" err="1"/>
              <a:t>içindir</a:t>
            </a:r>
            <a:r>
              <a:rPr lang="en-US" sz="1400" dirty="0"/>
              <a:t>. Her </a:t>
            </a:r>
            <a:r>
              <a:rPr lang="en-US" sz="1400" dirty="0" err="1"/>
              <a:t>ikisi</a:t>
            </a:r>
            <a:r>
              <a:rPr lang="en-US" sz="1400" dirty="0"/>
              <a:t> de Ram </a:t>
            </a:r>
            <a:r>
              <a:rPr lang="en-US" sz="1400" dirty="0" err="1"/>
              <a:t>bölgesinde</a:t>
            </a:r>
            <a:r>
              <a:rPr lang="en-US" sz="1400" dirty="0"/>
              <a:t> </a:t>
            </a:r>
            <a:r>
              <a:rPr lang="en-US" sz="1400" dirty="0" err="1"/>
              <a:t>bulunur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Stack’te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alan</a:t>
            </a:r>
            <a:r>
              <a:rPr lang="en-US" sz="1400" dirty="0"/>
              <a:t> </a:t>
            </a:r>
            <a:r>
              <a:rPr lang="en-US" sz="1400" dirty="0" err="1"/>
              <a:t>veriler</a:t>
            </a:r>
            <a:r>
              <a:rPr lang="en-US" sz="1400" dirty="0"/>
              <a:t> </a:t>
            </a:r>
            <a:r>
              <a:rPr lang="en-US" sz="1400" dirty="0" err="1"/>
              <a:t>direk</a:t>
            </a:r>
            <a:r>
              <a:rPr lang="en-US" sz="1400" dirty="0"/>
              <a:t> </a:t>
            </a:r>
            <a:r>
              <a:rPr lang="en-US" sz="1400" dirty="0" err="1"/>
              <a:t>bellek</a:t>
            </a:r>
            <a:r>
              <a:rPr lang="en-US" sz="1400" dirty="0"/>
              <a:t> </a:t>
            </a:r>
            <a:r>
              <a:rPr lang="en-US" sz="1400" dirty="0" err="1"/>
              <a:t>içine</a:t>
            </a:r>
            <a:r>
              <a:rPr lang="en-US" sz="1400" dirty="0"/>
              <a:t> </a:t>
            </a:r>
            <a:r>
              <a:rPr lang="en-US" sz="1400" dirty="0" err="1"/>
              <a:t>yerleştirilir</a:t>
            </a:r>
            <a:r>
              <a:rPr lang="en-US" sz="1400" dirty="0"/>
              <a:t> </a:t>
            </a:r>
            <a:r>
              <a:rPr lang="en-US" sz="1400" dirty="0" err="1"/>
              <a:t>dolayısıyla</a:t>
            </a:r>
            <a:r>
              <a:rPr lang="en-US" sz="1400" dirty="0"/>
              <a:t> </a:t>
            </a:r>
            <a:r>
              <a:rPr lang="en-US" sz="1400" dirty="0" err="1"/>
              <a:t>erişimi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hızlıdır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programın</a:t>
            </a:r>
            <a:r>
              <a:rPr lang="en-US" sz="1400" dirty="0"/>
              <a:t> </a:t>
            </a:r>
            <a:r>
              <a:rPr lang="en-US" sz="1400" dirty="0" err="1"/>
              <a:t>derleme</a:t>
            </a:r>
            <a:r>
              <a:rPr lang="en-US" sz="1400" dirty="0"/>
              <a:t> </a:t>
            </a:r>
            <a:r>
              <a:rPr lang="en-US" sz="1400" dirty="0" err="1"/>
              <a:t>aşamasında</a:t>
            </a:r>
            <a:r>
              <a:rPr lang="en-US" sz="1400" dirty="0"/>
              <a:t> </a:t>
            </a:r>
            <a:r>
              <a:rPr lang="en-US" sz="1400" dirty="0" err="1"/>
              <a:t>belleğe</a:t>
            </a:r>
            <a:r>
              <a:rPr lang="en-US" sz="1400" dirty="0"/>
              <a:t> </a:t>
            </a:r>
            <a:r>
              <a:rPr lang="en-US" sz="1400" dirty="0" err="1"/>
              <a:t>yerleşirler</a:t>
            </a:r>
            <a:r>
              <a:rPr lang="en-US" sz="1400" dirty="0"/>
              <a:t>. </a:t>
            </a:r>
            <a:r>
              <a:rPr lang="en-US" sz="1400" b="1" dirty="0"/>
              <a:t>Heap</a:t>
            </a:r>
            <a:r>
              <a:rPr lang="en-US" sz="1400" dirty="0"/>
              <a:t> </a:t>
            </a:r>
            <a:r>
              <a:rPr lang="en-US" sz="1400" dirty="0" err="1"/>
              <a:t>ise</a:t>
            </a:r>
            <a:r>
              <a:rPr lang="en-US" sz="1400" dirty="0"/>
              <a:t> runtime(</a:t>
            </a:r>
            <a:r>
              <a:rPr lang="en-US" sz="1400" dirty="0" err="1"/>
              <a:t>çalışma</a:t>
            </a:r>
            <a:r>
              <a:rPr lang="en-US" sz="1400" dirty="0"/>
              <a:t> </a:t>
            </a:r>
            <a:r>
              <a:rPr lang="en-US" sz="1400" dirty="0" err="1"/>
              <a:t>zamanında</a:t>
            </a:r>
            <a:r>
              <a:rPr lang="en-US" sz="1400" dirty="0"/>
              <a:t>) </a:t>
            </a:r>
            <a:r>
              <a:rPr lang="en-US" sz="1400" dirty="0" err="1"/>
              <a:t>anında</a:t>
            </a:r>
            <a:r>
              <a:rPr lang="en-US" sz="1400" dirty="0"/>
              <a:t> </a:t>
            </a:r>
            <a:r>
              <a:rPr lang="en-US" sz="1400" dirty="0" err="1"/>
              <a:t>kullanılırlar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dağınık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bellek</a:t>
            </a:r>
            <a:r>
              <a:rPr lang="en-US" sz="1400" dirty="0"/>
              <a:t> </a:t>
            </a:r>
            <a:r>
              <a:rPr lang="en-US" sz="1400" dirty="0" err="1"/>
              <a:t>göz</a:t>
            </a:r>
            <a:r>
              <a:rPr lang="en-US" sz="1400" dirty="0"/>
              <a:t> </a:t>
            </a:r>
            <a:r>
              <a:rPr lang="en-US" sz="1400" dirty="0" err="1"/>
              <a:t>yapısı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erişimi</a:t>
            </a:r>
            <a:r>
              <a:rPr lang="en-US" sz="1400" dirty="0"/>
              <a:t> </a:t>
            </a:r>
            <a:r>
              <a:rPr lang="en-US" sz="1400" b="1" dirty="0"/>
              <a:t>stack</a:t>
            </a:r>
            <a:r>
              <a:rPr lang="en-US" sz="1400" dirty="0"/>
              <a:t> 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kolay</a:t>
            </a:r>
            <a:r>
              <a:rPr lang="en-US" sz="1400" dirty="0"/>
              <a:t> </a:t>
            </a:r>
            <a:r>
              <a:rPr lang="en-US" sz="1400" dirty="0" err="1"/>
              <a:t>olmaz</a:t>
            </a:r>
            <a:r>
              <a:rPr lang="en-US" sz="1400" dirty="0"/>
              <a:t> </a:t>
            </a:r>
            <a:r>
              <a:rPr lang="en-US" sz="1400" dirty="0" err="1"/>
              <a:t>dolayısıyla</a:t>
            </a:r>
            <a:r>
              <a:rPr lang="en-US" sz="1400" dirty="0"/>
              <a:t> </a:t>
            </a:r>
            <a:r>
              <a:rPr lang="en-US" sz="1400" dirty="0" err="1"/>
              <a:t>yavaş</a:t>
            </a:r>
            <a:r>
              <a:rPr lang="en-US" sz="1400" dirty="0"/>
              <a:t> </a:t>
            </a:r>
            <a:r>
              <a:rPr lang="en-US" sz="1400" dirty="0" err="1"/>
              <a:t>çalışır</a:t>
            </a:r>
            <a:r>
              <a:rPr lang="en-US" sz="1400" dirty="0"/>
              <a:t>. Program </a:t>
            </a:r>
            <a:r>
              <a:rPr lang="en-US" sz="1400" dirty="0" err="1"/>
              <a:t>esnasında</a:t>
            </a:r>
            <a:r>
              <a:rPr lang="en-US" sz="1400" dirty="0"/>
              <a:t> </a:t>
            </a:r>
            <a:r>
              <a:rPr lang="en-US" sz="1400" dirty="0" err="1"/>
              <a:t>boyutları</a:t>
            </a:r>
            <a:r>
              <a:rPr lang="en-US" sz="1400" dirty="0"/>
              <a:t> </a:t>
            </a:r>
            <a:r>
              <a:rPr lang="en-US" sz="1400" dirty="0" err="1"/>
              <a:t>bildirilmiş</a:t>
            </a:r>
            <a:r>
              <a:rPr lang="en-US" sz="1400" dirty="0"/>
              <a:t>, </a:t>
            </a:r>
            <a:r>
              <a:rPr lang="en-US" sz="1400" dirty="0" err="1"/>
              <a:t>değişmez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kullanacaksak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buda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değilse</a:t>
            </a:r>
            <a:r>
              <a:rPr lang="en-US" sz="1400" dirty="0"/>
              <a:t> </a:t>
            </a:r>
            <a:r>
              <a:rPr lang="en-US" sz="1400" b="1" dirty="0"/>
              <a:t>stack</a:t>
            </a:r>
            <a:r>
              <a:rPr lang="en-US" sz="1400" dirty="0"/>
              <a:t>, </a:t>
            </a:r>
            <a:r>
              <a:rPr lang="en-US" sz="1400" dirty="0" err="1"/>
              <a:t>boyutu</a:t>
            </a:r>
            <a:r>
              <a:rPr lang="en-US" sz="1400" dirty="0"/>
              <a:t> belli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kullanıyorsak</a:t>
            </a:r>
            <a:r>
              <a:rPr lang="en-US" sz="1400" dirty="0"/>
              <a:t> (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nesne</a:t>
            </a:r>
            <a:r>
              <a:rPr lang="en-US" sz="1400" dirty="0"/>
              <a:t> </a:t>
            </a:r>
            <a:r>
              <a:rPr lang="en-US" sz="1400" dirty="0" err="1"/>
              <a:t>yönelimli</a:t>
            </a:r>
            <a:r>
              <a:rPr lang="en-US" sz="1400" dirty="0"/>
              <a:t> </a:t>
            </a:r>
            <a:r>
              <a:rPr lang="en-US" sz="1400" dirty="0" err="1"/>
              <a:t>programlama</a:t>
            </a:r>
            <a:r>
              <a:rPr lang="en-US" sz="1400" dirty="0"/>
              <a:t> da </a:t>
            </a:r>
            <a:r>
              <a:rPr lang="en-US" sz="1400" dirty="0" err="1"/>
              <a:t>bunlara</a:t>
            </a:r>
            <a:r>
              <a:rPr lang="en-US" sz="1400" dirty="0"/>
              <a:t> </a:t>
            </a:r>
            <a:r>
              <a:rPr lang="en-US" sz="1400" dirty="0" err="1"/>
              <a:t>obje</a:t>
            </a:r>
            <a:r>
              <a:rPr lang="en-US" sz="1400" dirty="0"/>
              <a:t> </a:t>
            </a:r>
            <a:r>
              <a:rPr lang="en-US" sz="1400" dirty="0" err="1"/>
              <a:t>denir</a:t>
            </a:r>
            <a:r>
              <a:rPr lang="en-US" sz="1400" dirty="0"/>
              <a:t>) o zaman </a:t>
            </a:r>
            <a:r>
              <a:rPr lang="en-US" sz="1400" dirty="0" err="1"/>
              <a:t>derleyici</a:t>
            </a:r>
            <a:r>
              <a:rPr lang="en-US" sz="1400" dirty="0"/>
              <a:t> </a:t>
            </a:r>
            <a:r>
              <a:rPr lang="en-US" sz="1400" dirty="0" err="1"/>
              <a:t>otomatik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Heap’ten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tahsisi</a:t>
            </a:r>
            <a:r>
              <a:rPr lang="en-US" sz="1400" dirty="0"/>
              <a:t> </a:t>
            </a:r>
            <a:r>
              <a:rPr lang="en-US" sz="1400" dirty="0" err="1"/>
              <a:t>yapar</a:t>
            </a:r>
            <a:r>
              <a:rPr lang="en-US" sz="1400" dirty="0"/>
              <a:t>. Stack </a:t>
            </a:r>
            <a:r>
              <a:rPr lang="en-US" sz="1400" dirty="0" err="1"/>
              <a:t>bellekteki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hemen</a:t>
            </a:r>
            <a:r>
              <a:rPr lang="en-US" sz="1400" dirty="0"/>
              <a:t> </a:t>
            </a:r>
            <a:r>
              <a:rPr lang="en-US" sz="1400" dirty="0" err="1"/>
              <a:t>silinirken</a:t>
            </a:r>
            <a:r>
              <a:rPr lang="en-US" sz="1400" dirty="0"/>
              <a:t> Heap </a:t>
            </a:r>
            <a:r>
              <a:rPr lang="en-US" sz="1400" dirty="0" err="1"/>
              <a:t>bellekteki</a:t>
            </a:r>
            <a:r>
              <a:rPr lang="en-US" sz="1400" dirty="0"/>
              <a:t> </a:t>
            </a:r>
            <a:r>
              <a:rPr lang="en-US" sz="1400" dirty="0" err="1"/>
              <a:t>verinin</a:t>
            </a:r>
            <a:r>
              <a:rPr lang="en-US" sz="1400" dirty="0"/>
              <a:t> </a:t>
            </a:r>
            <a:r>
              <a:rPr lang="en-US" sz="1400" dirty="0" err="1"/>
              <a:t>silinmesi</a:t>
            </a:r>
            <a:r>
              <a:rPr lang="en-US" sz="1400" dirty="0"/>
              <a:t> </a:t>
            </a:r>
            <a:r>
              <a:rPr lang="en-US" sz="1400" b="1" dirty="0"/>
              <a:t>Garbage </a:t>
            </a:r>
            <a:r>
              <a:rPr lang="en-US" sz="1400" b="1" dirty="0" err="1"/>
              <a:t>Collector’a</a:t>
            </a:r>
            <a:r>
              <a:rPr lang="en-US" sz="1400" b="1" dirty="0"/>
              <a:t> (</a:t>
            </a:r>
            <a:r>
              <a:rPr lang="en-US" sz="1400" dirty="0" err="1"/>
              <a:t>Çöp</a:t>
            </a:r>
            <a:r>
              <a:rPr lang="en-US" sz="1400" dirty="0"/>
              <a:t> 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mekanizmasına</a:t>
            </a:r>
            <a:r>
              <a:rPr lang="en-US" sz="1400" dirty="0"/>
              <a:t>) </a:t>
            </a:r>
            <a:r>
              <a:rPr lang="en-US" sz="1400" dirty="0" err="1"/>
              <a:t>bağlıdır</a:t>
            </a:r>
            <a:r>
              <a:rPr lang="en-US" sz="1400" dirty="0"/>
              <a:t>. Stack </a:t>
            </a:r>
            <a:r>
              <a:rPr lang="en-US" sz="1400" dirty="0" err="1"/>
              <a:t>alanı</a:t>
            </a:r>
            <a:r>
              <a:rPr lang="en-US" sz="1400" dirty="0"/>
              <a:t> </a:t>
            </a:r>
            <a:r>
              <a:rPr lang="en-US" sz="1400" dirty="0" err="1"/>
              <a:t>sınırlı</a:t>
            </a:r>
            <a:r>
              <a:rPr lang="en-US" sz="1400" dirty="0"/>
              <a:t> </a:t>
            </a:r>
            <a:r>
              <a:rPr lang="en-US" sz="1400" dirty="0" err="1"/>
              <a:t>olduğundan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sayıda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tiplerde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atanması</a:t>
            </a:r>
            <a:r>
              <a:rPr lang="en-US" sz="1400" dirty="0"/>
              <a:t> </a:t>
            </a:r>
            <a:r>
              <a:rPr lang="en-US" sz="1400" dirty="0" err="1"/>
              <a:t>belleğin</a:t>
            </a:r>
            <a:r>
              <a:rPr lang="en-US" sz="1400" dirty="0"/>
              <a:t> </a:t>
            </a:r>
            <a:r>
              <a:rPr lang="en-US" sz="1400" dirty="0" err="1"/>
              <a:t>dolmasına</a:t>
            </a:r>
            <a:r>
              <a:rPr lang="en-US" sz="1400" dirty="0"/>
              <a:t> </a:t>
            </a:r>
            <a:r>
              <a:rPr lang="en-US" sz="1400" dirty="0" err="1"/>
              <a:t>sebep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9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A252F"/>
      </a:dk2>
      <a:lt2>
        <a:srgbClr val="F3F0F0"/>
      </a:lt2>
      <a:accent1>
        <a:srgbClr val="45AFAC"/>
      </a:accent1>
      <a:accent2>
        <a:srgbClr val="3B84B1"/>
      </a:accent2>
      <a:accent3>
        <a:srgbClr val="4D64C3"/>
      </a:accent3>
      <a:accent4>
        <a:srgbClr val="583EB3"/>
      </a:accent4>
      <a:accent5>
        <a:srgbClr val="984DC3"/>
      </a:accent5>
      <a:accent6>
        <a:srgbClr val="B13BAB"/>
      </a:accent6>
      <a:hlink>
        <a:srgbClr val="BF3F43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Geniş ekran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Franklin Gothic Book</vt:lpstr>
      <vt:lpstr>Franklin Gothic Demi</vt:lpstr>
      <vt:lpstr>Wingdings</vt:lpstr>
      <vt:lpstr>Wingdings 2</vt:lpstr>
      <vt:lpstr>DividendVTI</vt:lpstr>
      <vt:lpstr>Ecodation bölüm 2-ödev</vt:lpstr>
      <vt:lpstr>Java 6 gelen özellikler nelerdir ?</vt:lpstr>
      <vt:lpstr>Stack Memory nedir?</vt:lpstr>
      <vt:lpstr>Heap Memory Nedir? </vt:lpstr>
      <vt:lpstr>Heap ve stack arasındaki farklar?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Ecodation bölüm 2-ödev</dc:title>
  <dc:creator>ege helvacı</dc:creator>
  <cp:lastModifiedBy>Microsoft hesabı</cp:lastModifiedBy>
  <cp:revision>1</cp:revision>
  <dcterms:created xsi:type="dcterms:W3CDTF">2021-03-09T20:51:46Z</dcterms:created>
  <dcterms:modified xsi:type="dcterms:W3CDTF">2021-03-13T15:41:18Z</dcterms:modified>
</cp:coreProperties>
</file>