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907ABB-BB83-4407-8BFF-5F48DCAADFDA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46A9ED4-88AB-4AEA-9958-0A9B7FE2D005}">
      <dgm:prSet/>
      <dgm:spPr/>
      <dgm:t>
        <a:bodyPr/>
        <a:lstStyle/>
        <a:p>
          <a:r>
            <a:rPr lang="tr-TR" b="1"/>
            <a:t>XML Digital Signature</a:t>
          </a:r>
          <a:endParaRPr lang="en-US"/>
        </a:p>
      </dgm:t>
    </dgm:pt>
    <dgm:pt modelId="{6BDF7FBC-B7CF-4B96-B226-D68211C37983}" type="parTrans" cxnId="{B6DB8F69-2774-4719-8516-BA549D2E939A}">
      <dgm:prSet/>
      <dgm:spPr/>
      <dgm:t>
        <a:bodyPr/>
        <a:lstStyle/>
        <a:p>
          <a:endParaRPr lang="en-US"/>
        </a:p>
      </dgm:t>
    </dgm:pt>
    <dgm:pt modelId="{1945AD53-8BCE-4E57-9DE1-3815CA527C27}" type="sibTrans" cxnId="{B6DB8F69-2774-4719-8516-BA549D2E939A}">
      <dgm:prSet/>
      <dgm:spPr/>
      <dgm:t>
        <a:bodyPr/>
        <a:lstStyle/>
        <a:p>
          <a:endParaRPr lang="en-US"/>
        </a:p>
      </dgm:t>
    </dgm:pt>
    <dgm:pt modelId="{CD4846A3-AF30-47D1-8E90-E156C7FCCC45}">
      <dgm:prSet/>
      <dgm:spPr/>
      <dgm:t>
        <a:bodyPr/>
        <a:lstStyle/>
        <a:p>
          <a:r>
            <a:rPr lang="tr-TR" b="1"/>
            <a:t>Java Compiler API</a:t>
          </a:r>
          <a:endParaRPr lang="en-US"/>
        </a:p>
      </dgm:t>
    </dgm:pt>
    <dgm:pt modelId="{CB065E17-E63F-43A7-B412-3D3F620E0708}" type="parTrans" cxnId="{B2669DAF-9C14-4A38-8571-D3C768DF8AE0}">
      <dgm:prSet/>
      <dgm:spPr/>
      <dgm:t>
        <a:bodyPr/>
        <a:lstStyle/>
        <a:p>
          <a:endParaRPr lang="en-US"/>
        </a:p>
      </dgm:t>
    </dgm:pt>
    <dgm:pt modelId="{5C908DD8-1270-4C7C-8612-BBC779CC077E}" type="sibTrans" cxnId="{B2669DAF-9C14-4A38-8571-D3C768DF8AE0}">
      <dgm:prSet/>
      <dgm:spPr/>
      <dgm:t>
        <a:bodyPr/>
        <a:lstStyle/>
        <a:p>
          <a:endParaRPr lang="en-US"/>
        </a:p>
      </dgm:t>
    </dgm:pt>
    <dgm:pt modelId="{E3AE68AB-C7F2-42EF-8181-E2A6D13DAC6D}">
      <dgm:prSet/>
      <dgm:spPr/>
      <dgm:t>
        <a:bodyPr/>
        <a:lstStyle/>
        <a:p>
          <a:r>
            <a:rPr lang="tr-TR" b="1"/>
            <a:t>Java Class File Specification Update</a:t>
          </a:r>
          <a:endParaRPr lang="en-US"/>
        </a:p>
      </dgm:t>
    </dgm:pt>
    <dgm:pt modelId="{FD9326F3-7AAF-436C-8FA6-66FBDFDFF607}" type="parTrans" cxnId="{8E9C423C-4ACF-4B97-81E8-46BE88A7E6AB}">
      <dgm:prSet/>
      <dgm:spPr/>
      <dgm:t>
        <a:bodyPr/>
        <a:lstStyle/>
        <a:p>
          <a:endParaRPr lang="en-US"/>
        </a:p>
      </dgm:t>
    </dgm:pt>
    <dgm:pt modelId="{DA1698EC-F346-40E3-8B36-B71722D6FDE5}" type="sibTrans" cxnId="{8E9C423C-4ACF-4B97-81E8-46BE88A7E6AB}">
      <dgm:prSet/>
      <dgm:spPr/>
      <dgm:t>
        <a:bodyPr/>
        <a:lstStyle/>
        <a:p>
          <a:endParaRPr lang="en-US"/>
        </a:p>
      </dgm:t>
    </dgm:pt>
    <dgm:pt modelId="{58240CF9-D43E-4E2B-B0C8-0F6585C4640E}">
      <dgm:prSet/>
      <dgm:spPr/>
      <dgm:t>
        <a:bodyPr/>
        <a:lstStyle/>
        <a:p>
          <a:r>
            <a:rPr lang="tr-TR" b="1"/>
            <a:t>JDBC 4.0</a:t>
          </a:r>
          <a:endParaRPr lang="en-US"/>
        </a:p>
      </dgm:t>
    </dgm:pt>
    <dgm:pt modelId="{950ED1BC-064F-4ACE-A009-BB2C87CCC79D}" type="parTrans" cxnId="{7C681477-E172-474A-928E-FD2161351F9C}">
      <dgm:prSet/>
      <dgm:spPr/>
      <dgm:t>
        <a:bodyPr/>
        <a:lstStyle/>
        <a:p>
          <a:endParaRPr lang="en-US"/>
        </a:p>
      </dgm:t>
    </dgm:pt>
    <dgm:pt modelId="{32A07EED-5221-479B-8F2F-09D16A318380}" type="sibTrans" cxnId="{7C681477-E172-474A-928E-FD2161351F9C}">
      <dgm:prSet/>
      <dgm:spPr/>
      <dgm:t>
        <a:bodyPr/>
        <a:lstStyle/>
        <a:p>
          <a:endParaRPr lang="en-US"/>
        </a:p>
      </dgm:t>
    </dgm:pt>
    <dgm:pt modelId="{7545D6E7-2D33-41E0-90A2-0AF18B5F1D6D}">
      <dgm:prSet/>
      <dgm:spPr/>
      <dgm:t>
        <a:bodyPr/>
        <a:lstStyle/>
        <a:p>
          <a:r>
            <a:rPr lang="tr-TR" b="1"/>
            <a:t>JAXB 2.0</a:t>
          </a:r>
          <a:endParaRPr lang="en-US"/>
        </a:p>
      </dgm:t>
    </dgm:pt>
    <dgm:pt modelId="{09E39D0D-AD26-42FD-A966-DA61C27CEEE6}" type="parTrans" cxnId="{8C7D2BEB-5B05-4765-A5E0-76224868DEFE}">
      <dgm:prSet/>
      <dgm:spPr/>
      <dgm:t>
        <a:bodyPr/>
        <a:lstStyle/>
        <a:p>
          <a:endParaRPr lang="en-US"/>
        </a:p>
      </dgm:t>
    </dgm:pt>
    <dgm:pt modelId="{3D428A4F-36A4-4614-8C02-336DFE51BEB9}" type="sibTrans" cxnId="{8C7D2BEB-5B05-4765-A5E0-76224868DEFE}">
      <dgm:prSet/>
      <dgm:spPr/>
      <dgm:t>
        <a:bodyPr/>
        <a:lstStyle/>
        <a:p>
          <a:endParaRPr lang="en-US"/>
        </a:p>
      </dgm:t>
    </dgm:pt>
    <dgm:pt modelId="{197122E9-169D-403C-9403-407A0AC50806}">
      <dgm:prSet/>
      <dgm:spPr/>
      <dgm:t>
        <a:bodyPr/>
        <a:lstStyle/>
        <a:p>
          <a:r>
            <a:rPr lang="tr-TR" b="1"/>
            <a:t>JAX-RPC 2.0</a:t>
          </a:r>
          <a:endParaRPr lang="en-US"/>
        </a:p>
      </dgm:t>
    </dgm:pt>
    <dgm:pt modelId="{D6B1CA35-01B6-4D17-94DE-5D7F7C16DFFA}" type="parTrans" cxnId="{50164E50-9743-48C8-A1A9-5A6C8E5D305A}">
      <dgm:prSet/>
      <dgm:spPr/>
      <dgm:t>
        <a:bodyPr/>
        <a:lstStyle/>
        <a:p>
          <a:endParaRPr lang="en-US"/>
        </a:p>
      </dgm:t>
    </dgm:pt>
    <dgm:pt modelId="{C2DB54E9-1A1C-459C-9729-C04794C89588}" type="sibTrans" cxnId="{50164E50-9743-48C8-A1A9-5A6C8E5D305A}">
      <dgm:prSet/>
      <dgm:spPr/>
      <dgm:t>
        <a:bodyPr/>
        <a:lstStyle/>
        <a:p>
          <a:endParaRPr lang="en-US"/>
        </a:p>
      </dgm:t>
    </dgm:pt>
    <dgm:pt modelId="{52AB47F2-778D-4063-99EE-A1826BF18E07}">
      <dgm:prSet/>
      <dgm:spPr/>
      <dgm:t>
        <a:bodyPr/>
        <a:lstStyle/>
        <a:p>
          <a:r>
            <a:rPr lang="tr-TR" b="1"/>
            <a:t>Scripting for the Java Platform</a:t>
          </a:r>
          <a:endParaRPr lang="en-US"/>
        </a:p>
      </dgm:t>
    </dgm:pt>
    <dgm:pt modelId="{4D8127AB-4CDE-43A9-9E04-3081849A1375}" type="parTrans" cxnId="{6FBD1CAA-C455-48C3-908E-3E05E187AFDB}">
      <dgm:prSet/>
      <dgm:spPr/>
      <dgm:t>
        <a:bodyPr/>
        <a:lstStyle/>
        <a:p>
          <a:endParaRPr lang="en-US"/>
        </a:p>
      </dgm:t>
    </dgm:pt>
    <dgm:pt modelId="{22784BE1-8F18-4D6B-ABCB-99B8AA7C0D29}" type="sibTrans" cxnId="{6FBD1CAA-C455-48C3-908E-3E05E187AFDB}">
      <dgm:prSet/>
      <dgm:spPr/>
      <dgm:t>
        <a:bodyPr/>
        <a:lstStyle/>
        <a:p>
          <a:endParaRPr lang="en-US"/>
        </a:p>
      </dgm:t>
    </dgm:pt>
    <dgm:pt modelId="{41D9B98D-F2F7-4834-92F2-BC533B0B4961}">
      <dgm:prSet/>
      <dgm:spPr/>
      <dgm:t>
        <a:bodyPr/>
        <a:lstStyle/>
        <a:p>
          <a:r>
            <a:rPr lang="tr-TR" b="1"/>
            <a:t>Javadoc Tag Update</a:t>
          </a:r>
          <a:endParaRPr lang="en-US"/>
        </a:p>
      </dgm:t>
    </dgm:pt>
    <dgm:pt modelId="{95285C1F-9CDB-4DBD-B5C3-A2A15246F3D9}" type="parTrans" cxnId="{E753F1DF-6980-40E9-B86E-01195FF7F475}">
      <dgm:prSet/>
      <dgm:spPr/>
      <dgm:t>
        <a:bodyPr/>
        <a:lstStyle/>
        <a:p>
          <a:endParaRPr lang="en-US"/>
        </a:p>
      </dgm:t>
    </dgm:pt>
    <dgm:pt modelId="{6E32B317-7963-49D4-8F0F-DB46459F16C5}" type="sibTrans" cxnId="{E753F1DF-6980-40E9-B86E-01195FF7F475}">
      <dgm:prSet/>
      <dgm:spPr/>
      <dgm:t>
        <a:bodyPr/>
        <a:lstStyle/>
        <a:p>
          <a:endParaRPr lang="en-US"/>
        </a:p>
      </dgm:t>
    </dgm:pt>
    <dgm:pt modelId="{0C9EA99C-7B74-4902-87EF-88D598D20234}">
      <dgm:prSet/>
      <dgm:spPr/>
      <dgm:t>
        <a:bodyPr/>
        <a:lstStyle/>
        <a:p>
          <a:r>
            <a:rPr lang="tr-TR" b="1"/>
            <a:t>Java Smart Card I/O API</a:t>
          </a:r>
          <a:endParaRPr lang="en-US"/>
        </a:p>
      </dgm:t>
    </dgm:pt>
    <dgm:pt modelId="{E30012C8-5A20-4773-8E21-F359CE6C1E6E}" type="parTrans" cxnId="{91725FD3-0AA8-45A0-A5A7-48E4E59C55EC}">
      <dgm:prSet/>
      <dgm:spPr/>
      <dgm:t>
        <a:bodyPr/>
        <a:lstStyle/>
        <a:p>
          <a:endParaRPr lang="en-US"/>
        </a:p>
      </dgm:t>
    </dgm:pt>
    <dgm:pt modelId="{C5DF5374-3A05-4BFE-983D-E23ED84A3472}" type="sibTrans" cxnId="{91725FD3-0AA8-45A0-A5A7-48E4E59C55EC}">
      <dgm:prSet/>
      <dgm:spPr/>
      <dgm:t>
        <a:bodyPr/>
        <a:lstStyle/>
        <a:p>
          <a:endParaRPr lang="en-US"/>
        </a:p>
      </dgm:t>
    </dgm:pt>
    <dgm:pt modelId="{C9E8E302-F529-4866-845F-39C918754E59}">
      <dgm:prSet/>
      <dgm:spPr/>
      <dgm:t>
        <a:bodyPr/>
        <a:lstStyle/>
        <a:p>
          <a:r>
            <a:rPr lang="tr-TR" b="1"/>
            <a:t>Pluggable Annotation Processing API</a:t>
          </a:r>
          <a:endParaRPr lang="en-US"/>
        </a:p>
      </dgm:t>
    </dgm:pt>
    <dgm:pt modelId="{59D33D2D-1211-4611-B16E-63B7CF252310}" type="parTrans" cxnId="{0C2DF9D0-7F29-40EF-89F6-4C216E370734}">
      <dgm:prSet/>
      <dgm:spPr/>
      <dgm:t>
        <a:bodyPr/>
        <a:lstStyle/>
        <a:p>
          <a:endParaRPr lang="en-US"/>
        </a:p>
      </dgm:t>
    </dgm:pt>
    <dgm:pt modelId="{221B4CBC-2889-43D9-8EB5-A09CF49E28A3}" type="sibTrans" cxnId="{0C2DF9D0-7F29-40EF-89F6-4C216E370734}">
      <dgm:prSet/>
      <dgm:spPr/>
      <dgm:t>
        <a:bodyPr/>
        <a:lstStyle/>
        <a:p>
          <a:endParaRPr lang="en-US"/>
        </a:p>
      </dgm:t>
    </dgm:pt>
    <dgm:pt modelId="{AA0368C1-3F32-4DA5-9103-CFACBD0F2366}" type="pres">
      <dgm:prSet presAssocID="{46907ABB-BB83-4407-8BFF-5F48DCAADFD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tr-TR"/>
        </a:p>
      </dgm:t>
    </dgm:pt>
    <dgm:pt modelId="{5BE560D9-6326-409C-884A-9CECD0955CC5}" type="pres">
      <dgm:prSet presAssocID="{446A9ED4-88AB-4AEA-9958-0A9B7FE2D005}" presName="thickLine" presStyleLbl="alignNode1" presStyleIdx="0" presStyleCnt="10"/>
      <dgm:spPr/>
    </dgm:pt>
    <dgm:pt modelId="{BE7F4753-278F-4648-BC02-B847024A1D23}" type="pres">
      <dgm:prSet presAssocID="{446A9ED4-88AB-4AEA-9958-0A9B7FE2D005}" presName="horz1" presStyleCnt="0"/>
      <dgm:spPr/>
    </dgm:pt>
    <dgm:pt modelId="{368A0B25-F8E4-47DE-85C0-186F7D9FC1EC}" type="pres">
      <dgm:prSet presAssocID="{446A9ED4-88AB-4AEA-9958-0A9B7FE2D005}" presName="tx1" presStyleLbl="revTx" presStyleIdx="0" presStyleCnt="10"/>
      <dgm:spPr/>
      <dgm:t>
        <a:bodyPr/>
        <a:lstStyle/>
        <a:p>
          <a:endParaRPr lang="tr-TR"/>
        </a:p>
      </dgm:t>
    </dgm:pt>
    <dgm:pt modelId="{23D10E4A-9E04-4531-899F-978FBF1FA04C}" type="pres">
      <dgm:prSet presAssocID="{446A9ED4-88AB-4AEA-9958-0A9B7FE2D005}" presName="vert1" presStyleCnt="0"/>
      <dgm:spPr/>
    </dgm:pt>
    <dgm:pt modelId="{BACD3123-0A2F-4124-8520-0DABA402B3E1}" type="pres">
      <dgm:prSet presAssocID="{CD4846A3-AF30-47D1-8E90-E156C7FCCC45}" presName="thickLine" presStyleLbl="alignNode1" presStyleIdx="1" presStyleCnt="10"/>
      <dgm:spPr/>
    </dgm:pt>
    <dgm:pt modelId="{8B035723-F30E-4C38-8FEA-9DEF7E6795C4}" type="pres">
      <dgm:prSet presAssocID="{CD4846A3-AF30-47D1-8E90-E156C7FCCC45}" presName="horz1" presStyleCnt="0"/>
      <dgm:spPr/>
    </dgm:pt>
    <dgm:pt modelId="{EBDC3EA0-F11B-46DC-96FB-7D41851B1AD5}" type="pres">
      <dgm:prSet presAssocID="{CD4846A3-AF30-47D1-8E90-E156C7FCCC45}" presName="tx1" presStyleLbl="revTx" presStyleIdx="1" presStyleCnt="10"/>
      <dgm:spPr/>
      <dgm:t>
        <a:bodyPr/>
        <a:lstStyle/>
        <a:p>
          <a:endParaRPr lang="tr-TR"/>
        </a:p>
      </dgm:t>
    </dgm:pt>
    <dgm:pt modelId="{7C09FC4C-63C7-4A9C-B4FB-8306DF329001}" type="pres">
      <dgm:prSet presAssocID="{CD4846A3-AF30-47D1-8E90-E156C7FCCC45}" presName="vert1" presStyleCnt="0"/>
      <dgm:spPr/>
    </dgm:pt>
    <dgm:pt modelId="{C5EB3F63-7DE5-4E38-8A23-24E9B79D88CB}" type="pres">
      <dgm:prSet presAssocID="{E3AE68AB-C7F2-42EF-8181-E2A6D13DAC6D}" presName="thickLine" presStyleLbl="alignNode1" presStyleIdx="2" presStyleCnt="10"/>
      <dgm:spPr/>
    </dgm:pt>
    <dgm:pt modelId="{01887B80-D3F3-498A-B311-84C8EF65F72A}" type="pres">
      <dgm:prSet presAssocID="{E3AE68AB-C7F2-42EF-8181-E2A6D13DAC6D}" presName="horz1" presStyleCnt="0"/>
      <dgm:spPr/>
    </dgm:pt>
    <dgm:pt modelId="{AB05BEE6-7371-4D9F-B325-34C0A975B198}" type="pres">
      <dgm:prSet presAssocID="{E3AE68AB-C7F2-42EF-8181-E2A6D13DAC6D}" presName="tx1" presStyleLbl="revTx" presStyleIdx="2" presStyleCnt="10"/>
      <dgm:spPr/>
      <dgm:t>
        <a:bodyPr/>
        <a:lstStyle/>
        <a:p>
          <a:endParaRPr lang="tr-TR"/>
        </a:p>
      </dgm:t>
    </dgm:pt>
    <dgm:pt modelId="{4271A5CD-8929-4220-8074-73EED0FF88A2}" type="pres">
      <dgm:prSet presAssocID="{E3AE68AB-C7F2-42EF-8181-E2A6D13DAC6D}" presName="vert1" presStyleCnt="0"/>
      <dgm:spPr/>
    </dgm:pt>
    <dgm:pt modelId="{8CDEEE7A-DBB8-4BC7-90B4-82D1AEB58806}" type="pres">
      <dgm:prSet presAssocID="{58240CF9-D43E-4E2B-B0C8-0F6585C4640E}" presName="thickLine" presStyleLbl="alignNode1" presStyleIdx="3" presStyleCnt="10"/>
      <dgm:spPr/>
    </dgm:pt>
    <dgm:pt modelId="{CE0328E7-B3A1-4BD0-9A66-98F5BC7D0812}" type="pres">
      <dgm:prSet presAssocID="{58240CF9-D43E-4E2B-B0C8-0F6585C4640E}" presName="horz1" presStyleCnt="0"/>
      <dgm:spPr/>
    </dgm:pt>
    <dgm:pt modelId="{2471FB1D-2813-4CFD-B411-708E70EFCAC3}" type="pres">
      <dgm:prSet presAssocID="{58240CF9-D43E-4E2B-B0C8-0F6585C4640E}" presName="tx1" presStyleLbl="revTx" presStyleIdx="3" presStyleCnt="10"/>
      <dgm:spPr/>
      <dgm:t>
        <a:bodyPr/>
        <a:lstStyle/>
        <a:p>
          <a:endParaRPr lang="tr-TR"/>
        </a:p>
      </dgm:t>
    </dgm:pt>
    <dgm:pt modelId="{DC9194CE-CEDA-47E1-B7B3-BD4CF24D2D9D}" type="pres">
      <dgm:prSet presAssocID="{58240CF9-D43E-4E2B-B0C8-0F6585C4640E}" presName="vert1" presStyleCnt="0"/>
      <dgm:spPr/>
    </dgm:pt>
    <dgm:pt modelId="{8ACE100A-9887-4592-90BB-9991742DCB64}" type="pres">
      <dgm:prSet presAssocID="{7545D6E7-2D33-41E0-90A2-0AF18B5F1D6D}" presName="thickLine" presStyleLbl="alignNode1" presStyleIdx="4" presStyleCnt="10"/>
      <dgm:spPr/>
    </dgm:pt>
    <dgm:pt modelId="{D8D564D2-A0E7-444F-A2A6-64005DFA8511}" type="pres">
      <dgm:prSet presAssocID="{7545D6E7-2D33-41E0-90A2-0AF18B5F1D6D}" presName="horz1" presStyleCnt="0"/>
      <dgm:spPr/>
    </dgm:pt>
    <dgm:pt modelId="{0588C901-88F3-4CBD-BEFC-D303C6EC3FDF}" type="pres">
      <dgm:prSet presAssocID="{7545D6E7-2D33-41E0-90A2-0AF18B5F1D6D}" presName="tx1" presStyleLbl="revTx" presStyleIdx="4" presStyleCnt="10"/>
      <dgm:spPr/>
      <dgm:t>
        <a:bodyPr/>
        <a:lstStyle/>
        <a:p>
          <a:endParaRPr lang="tr-TR"/>
        </a:p>
      </dgm:t>
    </dgm:pt>
    <dgm:pt modelId="{772CF615-0B68-440F-95FD-4316134A2E87}" type="pres">
      <dgm:prSet presAssocID="{7545D6E7-2D33-41E0-90A2-0AF18B5F1D6D}" presName="vert1" presStyleCnt="0"/>
      <dgm:spPr/>
    </dgm:pt>
    <dgm:pt modelId="{203E1E17-07B9-404D-B928-C610FADB26F7}" type="pres">
      <dgm:prSet presAssocID="{197122E9-169D-403C-9403-407A0AC50806}" presName="thickLine" presStyleLbl="alignNode1" presStyleIdx="5" presStyleCnt="10"/>
      <dgm:spPr/>
    </dgm:pt>
    <dgm:pt modelId="{3A1BA8FD-636E-4E8D-8CB0-4D875C69061F}" type="pres">
      <dgm:prSet presAssocID="{197122E9-169D-403C-9403-407A0AC50806}" presName="horz1" presStyleCnt="0"/>
      <dgm:spPr/>
    </dgm:pt>
    <dgm:pt modelId="{EA5C330D-2AAB-49DC-8E08-5BBF76A1824F}" type="pres">
      <dgm:prSet presAssocID="{197122E9-169D-403C-9403-407A0AC50806}" presName="tx1" presStyleLbl="revTx" presStyleIdx="5" presStyleCnt="10"/>
      <dgm:spPr/>
      <dgm:t>
        <a:bodyPr/>
        <a:lstStyle/>
        <a:p>
          <a:endParaRPr lang="tr-TR"/>
        </a:p>
      </dgm:t>
    </dgm:pt>
    <dgm:pt modelId="{643245C8-BCC2-4192-87B8-A8D3D11106EB}" type="pres">
      <dgm:prSet presAssocID="{197122E9-169D-403C-9403-407A0AC50806}" presName="vert1" presStyleCnt="0"/>
      <dgm:spPr/>
    </dgm:pt>
    <dgm:pt modelId="{3C0919AB-4DAD-4060-ABF0-8170F556F7DE}" type="pres">
      <dgm:prSet presAssocID="{52AB47F2-778D-4063-99EE-A1826BF18E07}" presName="thickLine" presStyleLbl="alignNode1" presStyleIdx="6" presStyleCnt="10"/>
      <dgm:spPr/>
    </dgm:pt>
    <dgm:pt modelId="{32732AAD-CB51-42F0-8AB1-A2016DED6F99}" type="pres">
      <dgm:prSet presAssocID="{52AB47F2-778D-4063-99EE-A1826BF18E07}" presName="horz1" presStyleCnt="0"/>
      <dgm:spPr/>
    </dgm:pt>
    <dgm:pt modelId="{DAE3CF4C-890C-4B5E-B3E3-9B28B30329D2}" type="pres">
      <dgm:prSet presAssocID="{52AB47F2-778D-4063-99EE-A1826BF18E07}" presName="tx1" presStyleLbl="revTx" presStyleIdx="6" presStyleCnt="10"/>
      <dgm:spPr/>
      <dgm:t>
        <a:bodyPr/>
        <a:lstStyle/>
        <a:p>
          <a:endParaRPr lang="tr-TR"/>
        </a:p>
      </dgm:t>
    </dgm:pt>
    <dgm:pt modelId="{D89E410D-F91E-45F3-A0DD-B216A0D8A9CD}" type="pres">
      <dgm:prSet presAssocID="{52AB47F2-778D-4063-99EE-A1826BF18E07}" presName="vert1" presStyleCnt="0"/>
      <dgm:spPr/>
    </dgm:pt>
    <dgm:pt modelId="{A2F72E78-8D3F-48CE-86D5-434A8E3FC330}" type="pres">
      <dgm:prSet presAssocID="{41D9B98D-F2F7-4834-92F2-BC533B0B4961}" presName="thickLine" presStyleLbl="alignNode1" presStyleIdx="7" presStyleCnt="10"/>
      <dgm:spPr/>
    </dgm:pt>
    <dgm:pt modelId="{7ADB8590-72D9-4608-9490-EFAFBBB99E27}" type="pres">
      <dgm:prSet presAssocID="{41D9B98D-F2F7-4834-92F2-BC533B0B4961}" presName="horz1" presStyleCnt="0"/>
      <dgm:spPr/>
    </dgm:pt>
    <dgm:pt modelId="{D100F0AE-8A7B-4606-92D1-49A4EEBA5EDB}" type="pres">
      <dgm:prSet presAssocID="{41D9B98D-F2F7-4834-92F2-BC533B0B4961}" presName="tx1" presStyleLbl="revTx" presStyleIdx="7" presStyleCnt="10"/>
      <dgm:spPr/>
      <dgm:t>
        <a:bodyPr/>
        <a:lstStyle/>
        <a:p>
          <a:endParaRPr lang="tr-TR"/>
        </a:p>
      </dgm:t>
    </dgm:pt>
    <dgm:pt modelId="{7DDE3181-22F3-43F3-B28A-5F3881647DD0}" type="pres">
      <dgm:prSet presAssocID="{41D9B98D-F2F7-4834-92F2-BC533B0B4961}" presName="vert1" presStyleCnt="0"/>
      <dgm:spPr/>
    </dgm:pt>
    <dgm:pt modelId="{B2A98A67-E3E9-4697-92A3-B5825CC57456}" type="pres">
      <dgm:prSet presAssocID="{0C9EA99C-7B74-4902-87EF-88D598D20234}" presName="thickLine" presStyleLbl="alignNode1" presStyleIdx="8" presStyleCnt="10"/>
      <dgm:spPr/>
    </dgm:pt>
    <dgm:pt modelId="{7ACBDE3C-324A-4CF9-AE11-754407AFFE40}" type="pres">
      <dgm:prSet presAssocID="{0C9EA99C-7B74-4902-87EF-88D598D20234}" presName="horz1" presStyleCnt="0"/>
      <dgm:spPr/>
    </dgm:pt>
    <dgm:pt modelId="{1258DB72-D821-4EF8-A1B9-6B888A37DB5D}" type="pres">
      <dgm:prSet presAssocID="{0C9EA99C-7B74-4902-87EF-88D598D20234}" presName="tx1" presStyleLbl="revTx" presStyleIdx="8" presStyleCnt="10"/>
      <dgm:spPr/>
      <dgm:t>
        <a:bodyPr/>
        <a:lstStyle/>
        <a:p>
          <a:endParaRPr lang="tr-TR"/>
        </a:p>
      </dgm:t>
    </dgm:pt>
    <dgm:pt modelId="{4D283FB6-0BCC-40EA-9BAD-7AB80DCE30A7}" type="pres">
      <dgm:prSet presAssocID="{0C9EA99C-7B74-4902-87EF-88D598D20234}" presName="vert1" presStyleCnt="0"/>
      <dgm:spPr/>
    </dgm:pt>
    <dgm:pt modelId="{5EBA3FFC-65BC-4268-A14D-56D225FE6C20}" type="pres">
      <dgm:prSet presAssocID="{C9E8E302-F529-4866-845F-39C918754E59}" presName="thickLine" presStyleLbl="alignNode1" presStyleIdx="9" presStyleCnt="10"/>
      <dgm:spPr/>
    </dgm:pt>
    <dgm:pt modelId="{D893F938-512E-4D58-8E07-A50969190E3B}" type="pres">
      <dgm:prSet presAssocID="{C9E8E302-F529-4866-845F-39C918754E59}" presName="horz1" presStyleCnt="0"/>
      <dgm:spPr/>
    </dgm:pt>
    <dgm:pt modelId="{7837771D-729A-4165-8699-F77DB0275A99}" type="pres">
      <dgm:prSet presAssocID="{C9E8E302-F529-4866-845F-39C918754E59}" presName="tx1" presStyleLbl="revTx" presStyleIdx="9" presStyleCnt="10"/>
      <dgm:spPr/>
      <dgm:t>
        <a:bodyPr/>
        <a:lstStyle/>
        <a:p>
          <a:endParaRPr lang="tr-TR"/>
        </a:p>
      </dgm:t>
    </dgm:pt>
    <dgm:pt modelId="{F7389B98-CA19-4F99-B434-3443C4338D5A}" type="pres">
      <dgm:prSet presAssocID="{C9E8E302-F529-4866-845F-39C918754E59}" presName="vert1" presStyleCnt="0"/>
      <dgm:spPr/>
    </dgm:pt>
  </dgm:ptLst>
  <dgm:cxnLst>
    <dgm:cxn modelId="{8C7D2BEB-5B05-4765-A5E0-76224868DEFE}" srcId="{46907ABB-BB83-4407-8BFF-5F48DCAADFDA}" destId="{7545D6E7-2D33-41E0-90A2-0AF18B5F1D6D}" srcOrd="4" destOrd="0" parTransId="{09E39D0D-AD26-42FD-A966-DA61C27CEEE6}" sibTransId="{3D428A4F-36A4-4614-8C02-336DFE51BEB9}"/>
    <dgm:cxn modelId="{B6DB8F69-2774-4719-8516-BA549D2E939A}" srcId="{46907ABB-BB83-4407-8BFF-5F48DCAADFDA}" destId="{446A9ED4-88AB-4AEA-9958-0A9B7FE2D005}" srcOrd="0" destOrd="0" parTransId="{6BDF7FBC-B7CF-4B96-B226-D68211C37983}" sibTransId="{1945AD53-8BCE-4E57-9DE1-3815CA527C27}"/>
    <dgm:cxn modelId="{C0306C34-EC29-4548-B112-C5B3749EF528}" type="presOf" srcId="{446A9ED4-88AB-4AEA-9958-0A9B7FE2D005}" destId="{368A0B25-F8E4-47DE-85C0-186F7D9FC1EC}" srcOrd="0" destOrd="0" presId="urn:microsoft.com/office/officeart/2008/layout/LinedList"/>
    <dgm:cxn modelId="{6FBD1CAA-C455-48C3-908E-3E05E187AFDB}" srcId="{46907ABB-BB83-4407-8BFF-5F48DCAADFDA}" destId="{52AB47F2-778D-4063-99EE-A1826BF18E07}" srcOrd="6" destOrd="0" parTransId="{4D8127AB-4CDE-43A9-9E04-3081849A1375}" sibTransId="{22784BE1-8F18-4D6B-ABCB-99B8AA7C0D29}"/>
    <dgm:cxn modelId="{EDB57121-D0D6-4221-BB60-64D86141D9BB}" type="presOf" srcId="{41D9B98D-F2F7-4834-92F2-BC533B0B4961}" destId="{D100F0AE-8A7B-4606-92D1-49A4EEBA5EDB}" srcOrd="0" destOrd="0" presId="urn:microsoft.com/office/officeart/2008/layout/LinedList"/>
    <dgm:cxn modelId="{2F19AF7A-DEA5-4525-87BE-5F4E679E2789}" type="presOf" srcId="{CD4846A3-AF30-47D1-8E90-E156C7FCCC45}" destId="{EBDC3EA0-F11B-46DC-96FB-7D41851B1AD5}" srcOrd="0" destOrd="0" presId="urn:microsoft.com/office/officeart/2008/layout/LinedList"/>
    <dgm:cxn modelId="{B2669DAF-9C14-4A38-8571-D3C768DF8AE0}" srcId="{46907ABB-BB83-4407-8BFF-5F48DCAADFDA}" destId="{CD4846A3-AF30-47D1-8E90-E156C7FCCC45}" srcOrd="1" destOrd="0" parTransId="{CB065E17-E63F-43A7-B412-3D3F620E0708}" sibTransId="{5C908DD8-1270-4C7C-8612-BBC779CC077E}"/>
    <dgm:cxn modelId="{8F9B181A-149B-4F5F-9CC7-8A7A68FE5F4F}" type="presOf" srcId="{52AB47F2-778D-4063-99EE-A1826BF18E07}" destId="{DAE3CF4C-890C-4B5E-B3E3-9B28B30329D2}" srcOrd="0" destOrd="0" presId="urn:microsoft.com/office/officeart/2008/layout/LinedList"/>
    <dgm:cxn modelId="{E753F1DF-6980-40E9-B86E-01195FF7F475}" srcId="{46907ABB-BB83-4407-8BFF-5F48DCAADFDA}" destId="{41D9B98D-F2F7-4834-92F2-BC533B0B4961}" srcOrd="7" destOrd="0" parTransId="{95285C1F-9CDB-4DBD-B5C3-A2A15246F3D9}" sibTransId="{6E32B317-7963-49D4-8F0F-DB46459F16C5}"/>
    <dgm:cxn modelId="{8E9C423C-4ACF-4B97-81E8-46BE88A7E6AB}" srcId="{46907ABB-BB83-4407-8BFF-5F48DCAADFDA}" destId="{E3AE68AB-C7F2-42EF-8181-E2A6D13DAC6D}" srcOrd="2" destOrd="0" parTransId="{FD9326F3-7AAF-436C-8FA6-66FBDFDFF607}" sibTransId="{DA1698EC-F346-40E3-8B36-B71722D6FDE5}"/>
    <dgm:cxn modelId="{0C2DF9D0-7F29-40EF-89F6-4C216E370734}" srcId="{46907ABB-BB83-4407-8BFF-5F48DCAADFDA}" destId="{C9E8E302-F529-4866-845F-39C918754E59}" srcOrd="9" destOrd="0" parTransId="{59D33D2D-1211-4611-B16E-63B7CF252310}" sibTransId="{221B4CBC-2889-43D9-8EB5-A09CF49E28A3}"/>
    <dgm:cxn modelId="{FF3C528A-4AF4-410E-B5D2-D2F1BC92FD05}" type="presOf" srcId="{E3AE68AB-C7F2-42EF-8181-E2A6D13DAC6D}" destId="{AB05BEE6-7371-4D9F-B325-34C0A975B198}" srcOrd="0" destOrd="0" presId="urn:microsoft.com/office/officeart/2008/layout/LinedList"/>
    <dgm:cxn modelId="{9625584C-49D0-439A-9AE2-D8C83A002FDD}" type="presOf" srcId="{197122E9-169D-403C-9403-407A0AC50806}" destId="{EA5C330D-2AAB-49DC-8E08-5BBF76A1824F}" srcOrd="0" destOrd="0" presId="urn:microsoft.com/office/officeart/2008/layout/LinedList"/>
    <dgm:cxn modelId="{7C681477-E172-474A-928E-FD2161351F9C}" srcId="{46907ABB-BB83-4407-8BFF-5F48DCAADFDA}" destId="{58240CF9-D43E-4E2B-B0C8-0F6585C4640E}" srcOrd="3" destOrd="0" parTransId="{950ED1BC-064F-4ACE-A009-BB2C87CCC79D}" sibTransId="{32A07EED-5221-479B-8F2F-09D16A318380}"/>
    <dgm:cxn modelId="{B45F495A-8275-4305-8DAC-6C53DEB3D61B}" type="presOf" srcId="{46907ABB-BB83-4407-8BFF-5F48DCAADFDA}" destId="{AA0368C1-3F32-4DA5-9103-CFACBD0F2366}" srcOrd="0" destOrd="0" presId="urn:microsoft.com/office/officeart/2008/layout/LinedList"/>
    <dgm:cxn modelId="{50164E50-9743-48C8-A1A9-5A6C8E5D305A}" srcId="{46907ABB-BB83-4407-8BFF-5F48DCAADFDA}" destId="{197122E9-169D-403C-9403-407A0AC50806}" srcOrd="5" destOrd="0" parTransId="{D6B1CA35-01B6-4D17-94DE-5D7F7C16DFFA}" sibTransId="{C2DB54E9-1A1C-459C-9729-C04794C89588}"/>
    <dgm:cxn modelId="{91725FD3-0AA8-45A0-A5A7-48E4E59C55EC}" srcId="{46907ABB-BB83-4407-8BFF-5F48DCAADFDA}" destId="{0C9EA99C-7B74-4902-87EF-88D598D20234}" srcOrd="8" destOrd="0" parTransId="{E30012C8-5A20-4773-8E21-F359CE6C1E6E}" sibTransId="{C5DF5374-3A05-4BFE-983D-E23ED84A3472}"/>
    <dgm:cxn modelId="{BB9F5802-9F36-40AC-8A60-923101B51009}" type="presOf" srcId="{C9E8E302-F529-4866-845F-39C918754E59}" destId="{7837771D-729A-4165-8699-F77DB0275A99}" srcOrd="0" destOrd="0" presId="urn:microsoft.com/office/officeart/2008/layout/LinedList"/>
    <dgm:cxn modelId="{6B351CA4-D2C4-446E-BD46-2BF0B43E5A32}" type="presOf" srcId="{0C9EA99C-7B74-4902-87EF-88D598D20234}" destId="{1258DB72-D821-4EF8-A1B9-6B888A37DB5D}" srcOrd="0" destOrd="0" presId="urn:microsoft.com/office/officeart/2008/layout/LinedList"/>
    <dgm:cxn modelId="{DDC57013-D7FB-46E8-AAD6-74BFDDDC714B}" type="presOf" srcId="{58240CF9-D43E-4E2B-B0C8-0F6585C4640E}" destId="{2471FB1D-2813-4CFD-B411-708E70EFCAC3}" srcOrd="0" destOrd="0" presId="urn:microsoft.com/office/officeart/2008/layout/LinedList"/>
    <dgm:cxn modelId="{A02637A8-6526-4B93-905F-7BB9101C243D}" type="presOf" srcId="{7545D6E7-2D33-41E0-90A2-0AF18B5F1D6D}" destId="{0588C901-88F3-4CBD-BEFC-D303C6EC3FDF}" srcOrd="0" destOrd="0" presId="urn:microsoft.com/office/officeart/2008/layout/LinedList"/>
    <dgm:cxn modelId="{A05136BC-6276-4C5F-900A-6CCAAC338828}" type="presParOf" srcId="{AA0368C1-3F32-4DA5-9103-CFACBD0F2366}" destId="{5BE560D9-6326-409C-884A-9CECD0955CC5}" srcOrd="0" destOrd="0" presId="urn:microsoft.com/office/officeart/2008/layout/LinedList"/>
    <dgm:cxn modelId="{D642D606-3442-411C-9AC9-BFDB421A0763}" type="presParOf" srcId="{AA0368C1-3F32-4DA5-9103-CFACBD0F2366}" destId="{BE7F4753-278F-4648-BC02-B847024A1D23}" srcOrd="1" destOrd="0" presId="urn:microsoft.com/office/officeart/2008/layout/LinedList"/>
    <dgm:cxn modelId="{F11A33AF-08F3-44ED-9215-77B1414593DB}" type="presParOf" srcId="{BE7F4753-278F-4648-BC02-B847024A1D23}" destId="{368A0B25-F8E4-47DE-85C0-186F7D9FC1EC}" srcOrd="0" destOrd="0" presId="urn:microsoft.com/office/officeart/2008/layout/LinedList"/>
    <dgm:cxn modelId="{582BD2FE-5C34-4609-99C5-5519250C1412}" type="presParOf" srcId="{BE7F4753-278F-4648-BC02-B847024A1D23}" destId="{23D10E4A-9E04-4531-899F-978FBF1FA04C}" srcOrd="1" destOrd="0" presId="urn:microsoft.com/office/officeart/2008/layout/LinedList"/>
    <dgm:cxn modelId="{0B6C01F5-6DBC-40D0-BC84-99BE1770C440}" type="presParOf" srcId="{AA0368C1-3F32-4DA5-9103-CFACBD0F2366}" destId="{BACD3123-0A2F-4124-8520-0DABA402B3E1}" srcOrd="2" destOrd="0" presId="urn:microsoft.com/office/officeart/2008/layout/LinedList"/>
    <dgm:cxn modelId="{F67A7B6F-4BEB-4C6D-820E-FD913C3C6E24}" type="presParOf" srcId="{AA0368C1-3F32-4DA5-9103-CFACBD0F2366}" destId="{8B035723-F30E-4C38-8FEA-9DEF7E6795C4}" srcOrd="3" destOrd="0" presId="urn:microsoft.com/office/officeart/2008/layout/LinedList"/>
    <dgm:cxn modelId="{BC09F3BB-965B-4958-AE31-226034DC0877}" type="presParOf" srcId="{8B035723-F30E-4C38-8FEA-9DEF7E6795C4}" destId="{EBDC3EA0-F11B-46DC-96FB-7D41851B1AD5}" srcOrd="0" destOrd="0" presId="urn:microsoft.com/office/officeart/2008/layout/LinedList"/>
    <dgm:cxn modelId="{04262024-9A87-46E1-93E8-844E857E7963}" type="presParOf" srcId="{8B035723-F30E-4C38-8FEA-9DEF7E6795C4}" destId="{7C09FC4C-63C7-4A9C-B4FB-8306DF329001}" srcOrd="1" destOrd="0" presId="urn:microsoft.com/office/officeart/2008/layout/LinedList"/>
    <dgm:cxn modelId="{BEAA02EB-BE00-4030-A4DE-183EEC335B88}" type="presParOf" srcId="{AA0368C1-3F32-4DA5-9103-CFACBD0F2366}" destId="{C5EB3F63-7DE5-4E38-8A23-24E9B79D88CB}" srcOrd="4" destOrd="0" presId="urn:microsoft.com/office/officeart/2008/layout/LinedList"/>
    <dgm:cxn modelId="{87B7F3C1-9288-4817-8EF1-FFC3FB21DA9E}" type="presParOf" srcId="{AA0368C1-3F32-4DA5-9103-CFACBD0F2366}" destId="{01887B80-D3F3-498A-B311-84C8EF65F72A}" srcOrd="5" destOrd="0" presId="urn:microsoft.com/office/officeart/2008/layout/LinedList"/>
    <dgm:cxn modelId="{4BD6360C-C6DD-489A-9214-7E066ACBE17C}" type="presParOf" srcId="{01887B80-D3F3-498A-B311-84C8EF65F72A}" destId="{AB05BEE6-7371-4D9F-B325-34C0A975B198}" srcOrd="0" destOrd="0" presId="urn:microsoft.com/office/officeart/2008/layout/LinedList"/>
    <dgm:cxn modelId="{8014013D-0F38-4114-A0F2-DCA98F6D4201}" type="presParOf" srcId="{01887B80-D3F3-498A-B311-84C8EF65F72A}" destId="{4271A5CD-8929-4220-8074-73EED0FF88A2}" srcOrd="1" destOrd="0" presId="urn:microsoft.com/office/officeart/2008/layout/LinedList"/>
    <dgm:cxn modelId="{33433CBC-3BEA-464C-BD3D-711D18E51E07}" type="presParOf" srcId="{AA0368C1-3F32-4DA5-9103-CFACBD0F2366}" destId="{8CDEEE7A-DBB8-4BC7-90B4-82D1AEB58806}" srcOrd="6" destOrd="0" presId="urn:microsoft.com/office/officeart/2008/layout/LinedList"/>
    <dgm:cxn modelId="{27AAADE1-DD6C-484D-88C5-2FDE3DA934B1}" type="presParOf" srcId="{AA0368C1-3F32-4DA5-9103-CFACBD0F2366}" destId="{CE0328E7-B3A1-4BD0-9A66-98F5BC7D0812}" srcOrd="7" destOrd="0" presId="urn:microsoft.com/office/officeart/2008/layout/LinedList"/>
    <dgm:cxn modelId="{37F39A15-C89E-4E59-A631-A410722B6BFF}" type="presParOf" srcId="{CE0328E7-B3A1-4BD0-9A66-98F5BC7D0812}" destId="{2471FB1D-2813-4CFD-B411-708E70EFCAC3}" srcOrd="0" destOrd="0" presId="urn:microsoft.com/office/officeart/2008/layout/LinedList"/>
    <dgm:cxn modelId="{DD8B2ACB-E4DC-4D3C-826D-ECD0837B1E6F}" type="presParOf" srcId="{CE0328E7-B3A1-4BD0-9A66-98F5BC7D0812}" destId="{DC9194CE-CEDA-47E1-B7B3-BD4CF24D2D9D}" srcOrd="1" destOrd="0" presId="urn:microsoft.com/office/officeart/2008/layout/LinedList"/>
    <dgm:cxn modelId="{29CAADC4-A05D-45FD-A24A-665657211DFD}" type="presParOf" srcId="{AA0368C1-3F32-4DA5-9103-CFACBD0F2366}" destId="{8ACE100A-9887-4592-90BB-9991742DCB64}" srcOrd="8" destOrd="0" presId="urn:microsoft.com/office/officeart/2008/layout/LinedList"/>
    <dgm:cxn modelId="{EA502AD4-984D-4C7F-B9AA-0E3F09D75187}" type="presParOf" srcId="{AA0368C1-3F32-4DA5-9103-CFACBD0F2366}" destId="{D8D564D2-A0E7-444F-A2A6-64005DFA8511}" srcOrd="9" destOrd="0" presId="urn:microsoft.com/office/officeart/2008/layout/LinedList"/>
    <dgm:cxn modelId="{80D38183-9599-4851-AE04-237D6F579C6D}" type="presParOf" srcId="{D8D564D2-A0E7-444F-A2A6-64005DFA8511}" destId="{0588C901-88F3-4CBD-BEFC-D303C6EC3FDF}" srcOrd="0" destOrd="0" presId="urn:microsoft.com/office/officeart/2008/layout/LinedList"/>
    <dgm:cxn modelId="{C5B92506-D954-40F3-A77B-F4D72BDC636D}" type="presParOf" srcId="{D8D564D2-A0E7-444F-A2A6-64005DFA8511}" destId="{772CF615-0B68-440F-95FD-4316134A2E87}" srcOrd="1" destOrd="0" presId="urn:microsoft.com/office/officeart/2008/layout/LinedList"/>
    <dgm:cxn modelId="{1DC40F78-91A4-4282-B687-48C5F8988F1A}" type="presParOf" srcId="{AA0368C1-3F32-4DA5-9103-CFACBD0F2366}" destId="{203E1E17-07B9-404D-B928-C610FADB26F7}" srcOrd="10" destOrd="0" presId="urn:microsoft.com/office/officeart/2008/layout/LinedList"/>
    <dgm:cxn modelId="{BF8CDA1B-1E2D-4E5E-86E2-63B01A27C36D}" type="presParOf" srcId="{AA0368C1-3F32-4DA5-9103-CFACBD0F2366}" destId="{3A1BA8FD-636E-4E8D-8CB0-4D875C69061F}" srcOrd="11" destOrd="0" presId="urn:microsoft.com/office/officeart/2008/layout/LinedList"/>
    <dgm:cxn modelId="{F7A060D4-F2C8-46D2-8DA4-7F77074E380E}" type="presParOf" srcId="{3A1BA8FD-636E-4E8D-8CB0-4D875C69061F}" destId="{EA5C330D-2AAB-49DC-8E08-5BBF76A1824F}" srcOrd="0" destOrd="0" presId="urn:microsoft.com/office/officeart/2008/layout/LinedList"/>
    <dgm:cxn modelId="{61B0385A-8267-497A-9F0C-DD38DA076964}" type="presParOf" srcId="{3A1BA8FD-636E-4E8D-8CB0-4D875C69061F}" destId="{643245C8-BCC2-4192-87B8-A8D3D11106EB}" srcOrd="1" destOrd="0" presId="urn:microsoft.com/office/officeart/2008/layout/LinedList"/>
    <dgm:cxn modelId="{365EA779-921A-414E-ADF6-8E0661EB6E9C}" type="presParOf" srcId="{AA0368C1-3F32-4DA5-9103-CFACBD0F2366}" destId="{3C0919AB-4DAD-4060-ABF0-8170F556F7DE}" srcOrd="12" destOrd="0" presId="urn:microsoft.com/office/officeart/2008/layout/LinedList"/>
    <dgm:cxn modelId="{36AC547B-53AC-4819-BEA4-4E4D4F3FB6FC}" type="presParOf" srcId="{AA0368C1-3F32-4DA5-9103-CFACBD0F2366}" destId="{32732AAD-CB51-42F0-8AB1-A2016DED6F99}" srcOrd="13" destOrd="0" presId="urn:microsoft.com/office/officeart/2008/layout/LinedList"/>
    <dgm:cxn modelId="{4CFBF7EB-DE22-4E01-B965-19F27A11F7CA}" type="presParOf" srcId="{32732AAD-CB51-42F0-8AB1-A2016DED6F99}" destId="{DAE3CF4C-890C-4B5E-B3E3-9B28B30329D2}" srcOrd="0" destOrd="0" presId="urn:microsoft.com/office/officeart/2008/layout/LinedList"/>
    <dgm:cxn modelId="{542649F1-3F4B-45A1-BC94-E41B85F6F5BE}" type="presParOf" srcId="{32732AAD-CB51-42F0-8AB1-A2016DED6F99}" destId="{D89E410D-F91E-45F3-A0DD-B216A0D8A9CD}" srcOrd="1" destOrd="0" presId="urn:microsoft.com/office/officeart/2008/layout/LinedList"/>
    <dgm:cxn modelId="{C55EEBB4-CE17-45D0-9FB0-40E7D6CB52DE}" type="presParOf" srcId="{AA0368C1-3F32-4DA5-9103-CFACBD0F2366}" destId="{A2F72E78-8D3F-48CE-86D5-434A8E3FC330}" srcOrd="14" destOrd="0" presId="urn:microsoft.com/office/officeart/2008/layout/LinedList"/>
    <dgm:cxn modelId="{1BDE30C9-B900-46D9-B4A8-2810E1F88606}" type="presParOf" srcId="{AA0368C1-3F32-4DA5-9103-CFACBD0F2366}" destId="{7ADB8590-72D9-4608-9490-EFAFBBB99E27}" srcOrd="15" destOrd="0" presId="urn:microsoft.com/office/officeart/2008/layout/LinedList"/>
    <dgm:cxn modelId="{A1DBCD6E-283E-470C-8787-0A7836021994}" type="presParOf" srcId="{7ADB8590-72D9-4608-9490-EFAFBBB99E27}" destId="{D100F0AE-8A7B-4606-92D1-49A4EEBA5EDB}" srcOrd="0" destOrd="0" presId="urn:microsoft.com/office/officeart/2008/layout/LinedList"/>
    <dgm:cxn modelId="{0022ACB6-16BE-4A50-8EB9-1E2A6B6739F6}" type="presParOf" srcId="{7ADB8590-72D9-4608-9490-EFAFBBB99E27}" destId="{7DDE3181-22F3-43F3-B28A-5F3881647DD0}" srcOrd="1" destOrd="0" presId="urn:microsoft.com/office/officeart/2008/layout/LinedList"/>
    <dgm:cxn modelId="{67A71C6E-336A-4735-96AD-A68CD0BDABEF}" type="presParOf" srcId="{AA0368C1-3F32-4DA5-9103-CFACBD0F2366}" destId="{B2A98A67-E3E9-4697-92A3-B5825CC57456}" srcOrd="16" destOrd="0" presId="urn:microsoft.com/office/officeart/2008/layout/LinedList"/>
    <dgm:cxn modelId="{68486395-B377-487A-88D9-43871F65761B}" type="presParOf" srcId="{AA0368C1-3F32-4DA5-9103-CFACBD0F2366}" destId="{7ACBDE3C-324A-4CF9-AE11-754407AFFE40}" srcOrd="17" destOrd="0" presId="urn:microsoft.com/office/officeart/2008/layout/LinedList"/>
    <dgm:cxn modelId="{788E2DB2-CECD-4806-8D52-D2E79B41815C}" type="presParOf" srcId="{7ACBDE3C-324A-4CF9-AE11-754407AFFE40}" destId="{1258DB72-D821-4EF8-A1B9-6B888A37DB5D}" srcOrd="0" destOrd="0" presId="urn:microsoft.com/office/officeart/2008/layout/LinedList"/>
    <dgm:cxn modelId="{2D84E11A-CD22-4425-BD7E-7622D7CCC64D}" type="presParOf" srcId="{7ACBDE3C-324A-4CF9-AE11-754407AFFE40}" destId="{4D283FB6-0BCC-40EA-9BAD-7AB80DCE30A7}" srcOrd="1" destOrd="0" presId="urn:microsoft.com/office/officeart/2008/layout/LinedList"/>
    <dgm:cxn modelId="{9CF1ADB6-9563-4108-A739-BDE09CE1797D}" type="presParOf" srcId="{AA0368C1-3F32-4DA5-9103-CFACBD0F2366}" destId="{5EBA3FFC-65BC-4268-A14D-56D225FE6C20}" srcOrd="18" destOrd="0" presId="urn:microsoft.com/office/officeart/2008/layout/LinedList"/>
    <dgm:cxn modelId="{50FD46F3-2ACF-4DB9-9B29-ACCC3784E22F}" type="presParOf" srcId="{AA0368C1-3F32-4DA5-9103-CFACBD0F2366}" destId="{D893F938-512E-4D58-8E07-A50969190E3B}" srcOrd="19" destOrd="0" presId="urn:microsoft.com/office/officeart/2008/layout/LinedList"/>
    <dgm:cxn modelId="{4732E9BA-4A51-42B3-B2BD-6B6B4633DED6}" type="presParOf" srcId="{D893F938-512E-4D58-8E07-A50969190E3B}" destId="{7837771D-729A-4165-8699-F77DB0275A99}" srcOrd="0" destOrd="0" presId="urn:microsoft.com/office/officeart/2008/layout/LinedList"/>
    <dgm:cxn modelId="{FA3F3B8E-888C-43C1-B403-9CA2CC3B4870}" type="presParOf" srcId="{D893F938-512E-4D58-8E07-A50969190E3B}" destId="{F7389B98-CA19-4F99-B434-3443C4338D5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560D9-6326-409C-884A-9CECD0955CC5}">
      <dsp:nvSpPr>
        <dsp:cNvPr id="0" name=""/>
        <dsp:cNvSpPr/>
      </dsp:nvSpPr>
      <dsp:spPr>
        <a:xfrm>
          <a:off x="0" y="558"/>
          <a:ext cx="649605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8A0B25-F8E4-47DE-85C0-186F7D9FC1EC}">
      <dsp:nvSpPr>
        <dsp:cNvPr id="0" name=""/>
        <dsp:cNvSpPr/>
      </dsp:nvSpPr>
      <dsp:spPr>
        <a:xfrm>
          <a:off x="0" y="558"/>
          <a:ext cx="6496050" cy="45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b="1" kern="1200"/>
            <a:t>XML Digital Signature</a:t>
          </a:r>
          <a:endParaRPr lang="en-US" sz="2100" kern="1200"/>
        </a:p>
      </dsp:txBody>
      <dsp:txXfrm>
        <a:off x="0" y="558"/>
        <a:ext cx="6496050" cy="457088"/>
      </dsp:txXfrm>
    </dsp:sp>
    <dsp:sp modelId="{BACD3123-0A2F-4124-8520-0DABA402B3E1}">
      <dsp:nvSpPr>
        <dsp:cNvPr id="0" name=""/>
        <dsp:cNvSpPr/>
      </dsp:nvSpPr>
      <dsp:spPr>
        <a:xfrm>
          <a:off x="0" y="457646"/>
          <a:ext cx="6496050" cy="0"/>
        </a:xfrm>
        <a:prstGeom prst="line">
          <a:avLst/>
        </a:prstGeom>
        <a:gradFill rotWithShape="0">
          <a:gsLst>
            <a:gs pos="0">
              <a:schemeClr val="accent5">
                <a:hueOff val="693026"/>
                <a:satOff val="-446"/>
                <a:lumOff val="305"/>
                <a:alphaOff val="0"/>
                <a:tint val="98000"/>
                <a:lumMod val="114000"/>
              </a:schemeClr>
            </a:gs>
            <a:gs pos="100000">
              <a:schemeClr val="accent5">
                <a:hueOff val="693026"/>
                <a:satOff val="-446"/>
                <a:lumOff val="30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693026"/>
              <a:satOff val="-446"/>
              <a:lumOff val="30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DC3EA0-F11B-46DC-96FB-7D41851B1AD5}">
      <dsp:nvSpPr>
        <dsp:cNvPr id="0" name=""/>
        <dsp:cNvSpPr/>
      </dsp:nvSpPr>
      <dsp:spPr>
        <a:xfrm>
          <a:off x="0" y="457646"/>
          <a:ext cx="6496050" cy="45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b="1" kern="1200"/>
            <a:t>Java Compiler API</a:t>
          </a:r>
          <a:endParaRPr lang="en-US" sz="2100" kern="1200"/>
        </a:p>
      </dsp:txBody>
      <dsp:txXfrm>
        <a:off x="0" y="457646"/>
        <a:ext cx="6496050" cy="457088"/>
      </dsp:txXfrm>
    </dsp:sp>
    <dsp:sp modelId="{C5EB3F63-7DE5-4E38-8A23-24E9B79D88CB}">
      <dsp:nvSpPr>
        <dsp:cNvPr id="0" name=""/>
        <dsp:cNvSpPr/>
      </dsp:nvSpPr>
      <dsp:spPr>
        <a:xfrm>
          <a:off x="0" y="914734"/>
          <a:ext cx="6496050" cy="0"/>
        </a:xfrm>
        <a:prstGeom prst="line">
          <a:avLst/>
        </a:prstGeom>
        <a:gradFill rotWithShape="0">
          <a:gsLst>
            <a:gs pos="0">
              <a:schemeClr val="accent5">
                <a:hueOff val="1386053"/>
                <a:satOff val="-892"/>
                <a:lumOff val="610"/>
                <a:alphaOff val="0"/>
                <a:tint val="98000"/>
                <a:lumMod val="114000"/>
              </a:schemeClr>
            </a:gs>
            <a:gs pos="100000">
              <a:schemeClr val="accent5">
                <a:hueOff val="1386053"/>
                <a:satOff val="-892"/>
                <a:lumOff val="61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1386053"/>
              <a:satOff val="-892"/>
              <a:lumOff val="61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05BEE6-7371-4D9F-B325-34C0A975B198}">
      <dsp:nvSpPr>
        <dsp:cNvPr id="0" name=""/>
        <dsp:cNvSpPr/>
      </dsp:nvSpPr>
      <dsp:spPr>
        <a:xfrm>
          <a:off x="0" y="914734"/>
          <a:ext cx="6496050" cy="45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b="1" kern="1200"/>
            <a:t>Java Class File Specification Update</a:t>
          </a:r>
          <a:endParaRPr lang="en-US" sz="2100" kern="1200"/>
        </a:p>
      </dsp:txBody>
      <dsp:txXfrm>
        <a:off x="0" y="914734"/>
        <a:ext cx="6496050" cy="457088"/>
      </dsp:txXfrm>
    </dsp:sp>
    <dsp:sp modelId="{8CDEEE7A-DBB8-4BC7-90B4-82D1AEB58806}">
      <dsp:nvSpPr>
        <dsp:cNvPr id="0" name=""/>
        <dsp:cNvSpPr/>
      </dsp:nvSpPr>
      <dsp:spPr>
        <a:xfrm>
          <a:off x="0" y="1371823"/>
          <a:ext cx="6496050" cy="0"/>
        </a:xfrm>
        <a:prstGeom prst="line">
          <a:avLst/>
        </a:prstGeom>
        <a:gradFill rotWithShape="0">
          <a:gsLst>
            <a:gs pos="0">
              <a:schemeClr val="accent5">
                <a:hueOff val="2079079"/>
                <a:satOff val="-1338"/>
                <a:lumOff val="915"/>
                <a:alphaOff val="0"/>
                <a:tint val="98000"/>
                <a:lumMod val="114000"/>
              </a:schemeClr>
            </a:gs>
            <a:gs pos="100000">
              <a:schemeClr val="accent5">
                <a:hueOff val="2079079"/>
                <a:satOff val="-1338"/>
                <a:lumOff val="91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2079079"/>
              <a:satOff val="-1338"/>
              <a:lumOff val="91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71FB1D-2813-4CFD-B411-708E70EFCAC3}">
      <dsp:nvSpPr>
        <dsp:cNvPr id="0" name=""/>
        <dsp:cNvSpPr/>
      </dsp:nvSpPr>
      <dsp:spPr>
        <a:xfrm>
          <a:off x="0" y="1371823"/>
          <a:ext cx="6496050" cy="45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b="1" kern="1200"/>
            <a:t>JDBC 4.0</a:t>
          </a:r>
          <a:endParaRPr lang="en-US" sz="2100" kern="1200"/>
        </a:p>
      </dsp:txBody>
      <dsp:txXfrm>
        <a:off x="0" y="1371823"/>
        <a:ext cx="6496050" cy="457088"/>
      </dsp:txXfrm>
    </dsp:sp>
    <dsp:sp modelId="{8ACE100A-9887-4592-90BB-9991742DCB64}">
      <dsp:nvSpPr>
        <dsp:cNvPr id="0" name=""/>
        <dsp:cNvSpPr/>
      </dsp:nvSpPr>
      <dsp:spPr>
        <a:xfrm>
          <a:off x="0" y="1828911"/>
          <a:ext cx="6496050" cy="0"/>
        </a:xfrm>
        <a:prstGeom prst="line">
          <a:avLst/>
        </a:prstGeom>
        <a:gradFill rotWithShape="0">
          <a:gsLst>
            <a:gs pos="0">
              <a:schemeClr val="accent5">
                <a:hueOff val="2772106"/>
                <a:satOff val="-1784"/>
                <a:lumOff val="1220"/>
                <a:alphaOff val="0"/>
                <a:tint val="98000"/>
                <a:lumMod val="114000"/>
              </a:schemeClr>
            </a:gs>
            <a:gs pos="100000">
              <a:schemeClr val="accent5">
                <a:hueOff val="2772106"/>
                <a:satOff val="-1784"/>
                <a:lumOff val="122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2772106"/>
              <a:satOff val="-1784"/>
              <a:lumOff val="122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88C901-88F3-4CBD-BEFC-D303C6EC3FDF}">
      <dsp:nvSpPr>
        <dsp:cNvPr id="0" name=""/>
        <dsp:cNvSpPr/>
      </dsp:nvSpPr>
      <dsp:spPr>
        <a:xfrm>
          <a:off x="0" y="1828911"/>
          <a:ext cx="6496050" cy="45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b="1" kern="1200"/>
            <a:t>JAXB 2.0</a:t>
          </a:r>
          <a:endParaRPr lang="en-US" sz="2100" kern="1200"/>
        </a:p>
      </dsp:txBody>
      <dsp:txXfrm>
        <a:off x="0" y="1828911"/>
        <a:ext cx="6496050" cy="457088"/>
      </dsp:txXfrm>
    </dsp:sp>
    <dsp:sp modelId="{203E1E17-07B9-404D-B928-C610FADB26F7}">
      <dsp:nvSpPr>
        <dsp:cNvPr id="0" name=""/>
        <dsp:cNvSpPr/>
      </dsp:nvSpPr>
      <dsp:spPr>
        <a:xfrm>
          <a:off x="0" y="2286000"/>
          <a:ext cx="6496050" cy="0"/>
        </a:xfrm>
        <a:prstGeom prst="line">
          <a:avLst/>
        </a:prstGeom>
        <a:gradFill rotWithShape="0">
          <a:gsLst>
            <a:gs pos="0">
              <a:schemeClr val="accent5">
                <a:hueOff val="3465132"/>
                <a:satOff val="-2229"/>
                <a:lumOff val="1524"/>
                <a:alphaOff val="0"/>
                <a:tint val="98000"/>
                <a:lumMod val="114000"/>
              </a:schemeClr>
            </a:gs>
            <a:gs pos="100000">
              <a:schemeClr val="accent5">
                <a:hueOff val="3465132"/>
                <a:satOff val="-2229"/>
                <a:lumOff val="1524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3465132"/>
              <a:satOff val="-2229"/>
              <a:lumOff val="152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5C330D-2AAB-49DC-8E08-5BBF76A1824F}">
      <dsp:nvSpPr>
        <dsp:cNvPr id="0" name=""/>
        <dsp:cNvSpPr/>
      </dsp:nvSpPr>
      <dsp:spPr>
        <a:xfrm>
          <a:off x="0" y="2286000"/>
          <a:ext cx="6496050" cy="45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b="1" kern="1200"/>
            <a:t>JAX-RPC 2.0</a:t>
          </a:r>
          <a:endParaRPr lang="en-US" sz="2100" kern="1200"/>
        </a:p>
      </dsp:txBody>
      <dsp:txXfrm>
        <a:off x="0" y="2286000"/>
        <a:ext cx="6496050" cy="457088"/>
      </dsp:txXfrm>
    </dsp:sp>
    <dsp:sp modelId="{3C0919AB-4DAD-4060-ABF0-8170F556F7DE}">
      <dsp:nvSpPr>
        <dsp:cNvPr id="0" name=""/>
        <dsp:cNvSpPr/>
      </dsp:nvSpPr>
      <dsp:spPr>
        <a:xfrm>
          <a:off x="0" y="2743088"/>
          <a:ext cx="6496050" cy="0"/>
        </a:xfrm>
        <a:prstGeom prst="line">
          <a:avLst/>
        </a:prstGeom>
        <a:gradFill rotWithShape="0">
          <a:gsLst>
            <a:gs pos="0">
              <a:schemeClr val="accent5">
                <a:hueOff val="4158159"/>
                <a:satOff val="-2675"/>
                <a:lumOff val="1829"/>
                <a:alphaOff val="0"/>
                <a:tint val="98000"/>
                <a:lumMod val="114000"/>
              </a:schemeClr>
            </a:gs>
            <a:gs pos="100000">
              <a:schemeClr val="accent5">
                <a:hueOff val="4158159"/>
                <a:satOff val="-2675"/>
                <a:lumOff val="1829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4158159"/>
              <a:satOff val="-2675"/>
              <a:lumOff val="182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E3CF4C-890C-4B5E-B3E3-9B28B30329D2}">
      <dsp:nvSpPr>
        <dsp:cNvPr id="0" name=""/>
        <dsp:cNvSpPr/>
      </dsp:nvSpPr>
      <dsp:spPr>
        <a:xfrm>
          <a:off x="0" y="2743088"/>
          <a:ext cx="6496050" cy="45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b="1" kern="1200"/>
            <a:t>Scripting for the Java Platform</a:t>
          </a:r>
          <a:endParaRPr lang="en-US" sz="2100" kern="1200"/>
        </a:p>
      </dsp:txBody>
      <dsp:txXfrm>
        <a:off x="0" y="2743088"/>
        <a:ext cx="6496050" cy="457088"/>
      </dsp:txXfrm>
    </dsp:sp>
    <dsp:sp modelId="{A2F72E78-8D3F-48CE-86D5-434A8E3FC330}">
      <dsp:nvSpPr>
        <dsp:cNvPr id="0" name=""/>
        <dsp:cNvSpPr/>
      </dsp:nvSpPr>
      <dsp:spPr>
        <a:xfrm>
          <a:off x="0" y="3200176"/>
          <a:ext cx="6496050" cy="0"/>
        </a:xfrm>
        <a:prstGeom prst="line">
          <a:avLst/>
        </a:prstGeom>
        <a:gradFill rotWithShape="0">
          <a:gsLst>
            <a:gs pos="0">
              <a:schemeClr val="accent5">
                <a:hueOff val="4851185"/>
                <a:satOff val="-3121"/>
                <a:lumOff val="2134"/>
                <a:alphaOff val="0"/>
                <a:tint val="98000"/>
                <a:lumMod val="114000"/>
              </a:schemeClr>
            </a:gs>
            <a:gs pos="100000">
              <a:schemeClr val="accent5">
                <a:hueOff val="4851185"/>
                <a:satOff val="-3121"/>
                <a:lumOff val="2134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4851185"/>
              <a:satOff val="-3121"/>
              <a:lumOff val="213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00F0AE-8A7B-4606-92D1-49A4EEBA5EDB}">
      <dsp:nvSpPr>
        <dsp:cNvPr id="0" name=""/>
        <dsp:cNvSpPr/>
      </dsp:nvSpPr>
      <dsp:spPr>
        <a:xfrm>
          <a:off x="0" y="3200176"/>
          <a:ext cx="6496050" cy="45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b="1" kern="1200"/>
            <a:t>Javadoc Tag Update</a:t>
          </a:r>
          <a:endParaRPr lang="en-US" sz="2100" kern="1200"/>
        </a:p>
      </dsp:txBody>
      <dsp:txXfrm>
        <a:off x="0" y="3200176"/>
        <a:ext cx="6496050" cy="457088"/>
      </dsp:txXfrm>
    </dsp:sp>
    <dsp:sp modelId="{B2A98A67-E3E9-4697-92A3-B5825CC57456}">
      <dsp:nvSpPr>
        <dsp:cNvPr id="0" name=""/>
        <dsp:cNvSpPr/>
      </dsp:nvSpPr>
      <dsp:spPr>
        <a:xfrm>
          <a:off x="0" y="3657265"/>
          <a:ext cx="6496050" cy="0"/>
        </a:xfrm>
        <a:prstGeom prst="line">
          <a:avLst/>
        </a:prstGeom>
        <a:gradFill rotWithShape="0">
          <a:gsLst>
            <a:gs pos="0">
              <a:schemeClr val="accent5">
                <a:hueOff val="5544212"/>
                <a:satOff val="-3567"/>
                <a:lumOff val="2439"/>
                <a:alphaOff val="0"/>
                <a:tint val="98000"/>
                <a:lumMod val="114000"/>
              </a:schemeClr>
            </a:gs>
            <a:gs pos="100000">
              <a:schemeClr val="accent5">
                <a:hueOff val="5544212"/>
                <a:satOff val="-3567"/>
                <a:lumOff val="2439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5544212"/>
              <a:satOff val="-3567"/>
              <a:lumOff val="243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58DB72-D821-4EF8-A1B9-6B888A37DB5D}">
      <dsp:nvSpPr>
        <dsp:cNvPr id="0" name=""/>
        <dsp:cNvSpPr/>
      </dsp:nvSpPr>
      <dsp:spPr>
        <a:xfrm>
          <a:off x="0" y="3657265"/>
          <a:ext cx="6496050" cy="45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b="1" kern="1200"/>
            <a:t>Java Smart Card I/O API</a:t>
          </a:r>
          <a:endParaRPr lang="en-US" sz="2100" kern="1200"/>
        </a:p>
      </dsp:txBody>
      <dsp:txXfrm>
        <a:off x="0" y="3657265"/>
        <a:ext cx="6496050" cy="457088"/>
      </dsp:txXfrm>
    </dsp:sp>
    <dsp:sp modelId="{5EBA3FFC-65BC-4268-A14D-56D225FE6C20}">
      <dsp:nvSpPr>
        <dsp:cNvPr id="0" name=""/>
        <dsp:cNvSpPr/>
      </dsp:nvSpPr>
      <dsp:spPr>
        <a:xfrm>
          <a:off x="0" y="4114353"/>
          <a:ext cx="6496050" cy="0"/>
        </a:xfrm>
        <a:prstGeom prst="line">
          <a:avLst/>
        </a:prstGeom>
        <a:gradFill rotWithShape="0">
          <a:gsLst>
            <a:gs pos="0">
              <a:schemeClr val="accent5">
                <a:hueOff val="6237238"/>
                <a:satOff val="-4013"/>
                <a:lumOff val="2744"/>
                <a:alphaOff val="0"/>
                <a:tint val="98000"/>
                <a:lumMod val="114000"/>
              </a:schemeClr>
            </a:gs>
            <a:gs pos="100000">
              <a:schemeClr val="accent5">
                <a:hueOff val="6237238"/>
                <a:satOff val="-4013"/>
                <a:lumOff val="2744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6237238"/>
              <a:satOff val="-4013"/>
              <a:lumOff val="274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37771D-729A-4165-8699-F77DB0275A99}">
      <dsp:nvSpPr>
        <dsp:cNvPr id="0" name=""/>
        <dsp:cNvSpPr/>
      </dsp:nvSpPr>
      <dsp:spPr>
        <a:xfrm>
          <a:off x="0" y="4114353"/>
          <a:ext cx="6496050" cy="45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b="1" kern="1200"/>
            <a:t>Pluggable Annotation Processing API</a:t>
          </a:r>
          <a:endParaRPr lang="en-US" sz="2100" kern="1200"/>
        </a:p>
      </dsp:txBody>
      <dsp:txXfrm>
        <a:off x="0" y="4114353"/>
        <a:ext cx="6496050" cy="457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C99E-375B-43AF-916C-F21CF8E1E9DF}" type="datetimeFigureOut">
              <a:rPr lang="tr-TR" smtClean="0"/>
              <a:t>13.03.2021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A5E8-5114-48E9-83F0-9B7587DCBD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877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C99E-375B-43AF-916C-F21CF8E1E9DF}" type="datetimeFigureOut">
              <a:rPr lang="tr-TR" smtClean="0"/>
              <a:t>13.03.2021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A5E8-5114-48E9-83F0-9B7587DCBD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392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C99E-375B-43AF-916C-F21CF8E1E9DF}" type="datetimeFigureOut">
              <a:rPr lang="tr-TR" smtClean="0"/>
              <a:t>13.03.2021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A5E8-5114-48E9-83F0-9B7587DCBD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0592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C99E-375B-43AF-916C-F21CF8E1E9DF}" type="datetimeFigureOut">
              <a:rPr lang="tr-TR" smtClean="0"/>
              <a:t>13.03.2021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A5E8-5114-48E9-83F0-9B7587DCBDD2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5587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C99E-375B-43AF-916C-F21CF8E1E9DF}" type="datetimeFigureOut">
              <a:rPr lang="tr-TR" smtClean="0"/>
              <a:t>13.03.2021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A5E8-5114-48E9-83F0-9B7587DCBD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1056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C99E-375B-43AF-916C-F21CF8E1E9DF}" type="datetimeFigureOut">
              <a:rPr lang="tr-TR" smtClean="0"/>
              <a:t>13.03.2021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A5E8-5114-48E9-83F0-9B7587DCBD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5810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C99E-375B-43AF-916C-F21CF8E1E9DF}" type="datetimeFigureOut">
              <a:rPr lang="tr-TR" smtClean="0"/>
              <a:t>13.03.2021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A5E8-5114-48E9-83F0-9B7587DCBD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3444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C99E-375B-43AF-916C-F21CF8E1E9DF}" type="datetimeFigureOut">
              <a:rPr lang="tr-TR" smtClean="0"/>
              <a:t>13.03.2021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A5E8-5114-48E9-83F0-9B7587DCBD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8269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C99E-375B-43AF-916C-F21CF8E1E9DF}" type="datetimeFigureOut">
              <a:rPr lang="tr-TR" smtClean="0"/>
              <a:t>13.03.2021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A5E8-5114-48E9-83F0-9B7587DCBD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37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C99E-375B-43AF-916C-F21CF8E1E9DF}" type="datetimeFigureOut">
              <a:rPr lang="tr-TR" smtClean="0"/>
              <a:t>13.03.2021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A5E8-5114-48E9-83F0-9B7587DCBD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237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C99E-375B-43AF-916C-F21CF8E1E9DF}" type="datetimeFigureOut">
              <a:rPr lang="tr-TR" smtClean="0"/>
              <a:t>13.03.2021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A5E8-5114-48E9-83F0-9B7587DCBD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189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C99E-375B-43AF-916C-F21CF8E1E9DF}" type="datetimeFigureOut">
              <a:rPr lang="tr-TR" smtClean="0"/>
              <a:t>13.03.2021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A5E8-5114-48E9-83F0-9B7587DCBD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416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C99E-375B-43AF-916C-F21CF8E1E9DF}" type="datetimeFigureOut">
              <a:rPr lang="tr-TR" smtClean="0"/>
              <a:t>13.03.2021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A5E8-5114-48E9-83F0-9B7587DCBD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880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C99E-375B-43AF-916C-F21CF8E1E9DF}" type="datetimeFigureOut">
              <a:rPr lang="tr-TR" smtClean="0"/>
              <a:t>13.03.2021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A5E8-5114-48E9-83F0-9B7587DCBD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441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C99E-375B-43AF-916C-F21CF8E1E9DF}" type="datetimeFigureOut">
              <a:rPr lang="tr-TR" smtClean="0"/>
              <a:t>13.03.2021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A5E8-5114-48E9-83F0-9B7587DCBD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1121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C99E-375B-43AF-916C-F21CF8E1E9DF}" type="datetimeFigureOut">
              <a:rPr lang="tr-TR" smtClean="0"/>
              <a:t>13.03.2021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A5E8-5114-48E9-83F0-9B7587DCBD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52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C99E-375B-43AF-916C-F21CF8E1E9DF}" type="datetimeFigureOut">
              <a:rPr lang="tr-TR" smtClean="0"/>
              <a:t>13.03.2021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A5E8-5114-48E9-83F0-9B7587DCBD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737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E4C99E-375B-43AF-916C-F21CF8E1E9DF}" type="datetimeFigureOut">
              <a:rPr lang="tr-TR" smtClean="0"/>
              <a:t>13.03.2021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DA5E8-5114-48E9-83F0-9B7587DCBD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9880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  <p:sldLayoutId id="21474839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A3AB0D32-3B2C-4C91-90B3-7E6B1D860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Java Standart Edition Ödev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xmlns="" id="{F26BD367-9A60-41DC-89BC-EDA5C04BD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>
                <a:solidFill>
                  <a:schemeClr val="bg1"/>
                </a:solidFill>
              </a:rPr>
              <a:t>ALPER </a:t>
            </a:r>
            <a:r>
              <a:rPr lang="tr-TR" smtClean="0">
                <a:solidFill>
                  <a:schemeClr val="bg1"/>
                </a:solidFill>
              </a:rPr>
              <a:t>ZİYAN  13/03/2021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642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52BEFF1-896C-45B1-B02C-96A6A1BC38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xmlns="" id="{BB237A14-61B1-4C00-A670-5D8D68A866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8F259-6F54-47A3-8D13-1603D786A3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BA768A8-4FED-4ED8-9E46-6BE72188EC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5EB7388B-43F0-472B-8E0A-9549535D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tr-TR" dirty="0">
                <a:solidFill>
                  <a:srgbClr val="FFFFFF"/>
                </a:solidFill>
              </a:rPr>
              <a:t/>
            </a:r>
            <a:br>
              <a:rPr lang="tr-TR" dirty="0">
                <a:solidFill>
                  <a:srgbClr val="FFFFFF"/>
                </a:solidFill>
              </a:rPr>
            </a:br>
            <a:r>
              <a:rPr lang="tr-TR" dirty="0" err="1">
                <a:solidFill>
                  <a:srgbClr val="FFFFFF"/>
                </a:solidFill>
              </a:rPr>
              <a:t>String</a:t>
            </a:r>
            <a:r>
              <a:rPr lang="tr-TR" dirty="0">
                <a:solidFill>
                  <a:srgbClr val="FFFFFF"/>
                </a:solidFill>
              </a:rPr>
              <a:t> </a:t>
            </a:r>
            <a:r>
              <a:rPr lang="tr-TR" dirty="0" err="1">
                <a:solidFill>
                  <a:srgbClr val="FFFFFF"/>
                </a:solidFill>
              </a:rPr>
              <a:t>Metodlar</a:t>
            </a:r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0482AA3A-BA97-4224-8102-E3F275231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1100" dirty="0"/>
              <a:t>.</a:t>
            </a:r>
            <a:r>
              <a:rPr lang="tr-TR" sz="1100" dirty="0" err="1"/>
              <a:t>length</a:t>
            </a:r>
            <a:r>
              <a:rPr lang="tr-TR" sz="1100" dirty="0"/>
              <a:t>() = </a:t>
            </a:r>
            <a:r>
              <a:rPr lang="tr-TR" sz="1100" dirty="0" err="1"/>
              <a:t>Stringin</a:t>
            </a:r>
            <a:r>
              <a:rPr lang="tr-TR" sz="1100" dirty="0"/>
              <a:t> boyunu gösterir</a:t>
            </a:r>
          </a:p>
          <a:p>
            <a:pPr>
              <a:lnSpc>
                <a:spcPct val="90000"/>
              </a:lnSpc>
            </a:pPr>
            <a:r>
              <a:rPr lang="tr-TR" sz="1100" dirty="0"/>
              <a:t>.</a:t>
            </a:r>
            <a:r>
              <a:rPr lang="tr-TR" sz="1100" dirty="0" err="1"/>
              <a:t>trim</a:t>
            </a:r>
            <a:r>
              <a:rPr lang="tr-TR" sz="1100" dirty="0"/>
              <a:t>()= baştaki ve sondaki boşlukları siler</a:t>
            </a:r>
          </a:p>
          <a:p>
            <a:pPr>
              <a:lnSpc>
                <a:spcPct val="90000"/>
              </a:lnSpc>
            </a:pPr>
            <a:r>
              <a:rPr lang="tr-TR" sz="1100" dirty="0"/>
              <a:t>.</a:t>
            </a:r>
            <a:r>
              <a:rPr lang="tr-TR" sz="1100" dirty="0" err="1"/>
              <a:t>replace</a:t>
            </a:r>
            <a:r>
              <a:rPr lang="tr-TR" sz="1100" dirty="0"/>
              <a:t>(‘’</a:t>
            </a:r>
            <a:r>
              <a:rPr lang="tr-TR" sz="1100" dirty="0" err="1"/>
              <a:t>x’’,’’y</a:t>
            </a:r>
            <a:r>
              <a:rPr lang="tr-TR" sz="1100" dirty="0"/>
              <a:t>’’) = </a:t>
            </a:r>
            <a:r>
              <a:rPr lang="tr-TR" sz="1100" dirty="0" err="1"/>
              <a:t>Stringdeki</a:t>
            </a:r>
            <a:r>
              <a:rPr lang="tr-TR" sz="1100" dirty="0"/>
              <a:t> x in yerine y </a:t>
            </a:r>
            <a:r>
              <a:rPr lang="tr-TR" sz="1100" dirty="0" err="1"/>
              <a:t>yi</a:t>
            </a:r>
            <a:r>
              <a:rPr lang="tr-TR" sz="1100" dirty="0"/>
              <a:t> getirir</a:t>
            </a:r>
          </a:p>
          <a:p>
            <a:pPr>
              <a:lnSpc>
                <a:spcPct val="90000"/>
              </a:lnSpc>
            </a:pPr>
            <a:r>
              <a:rPr lang="tr-TR" sz="1100" dirty="0"/>
              <a:t>.</a:t>
            </a:r>
            <a:r>
              <a:rPr lang="tr-TR" sz="1100" dirty="0" err="1"/>
              <a:t>charAt</a:t>
            </a:r>
            <a:r>
              <a:rPr lang="tr-TR" sz="1100" dirty="0"/>
              <a:t>(5) = </a:t>
            </a:r>
            <a:r>
              <a:rPr lang="tr-TR" sz="1100" dirty="0" err="1"/>
              <a:t>Stringin</a:t>
            </a:r>
            <a:r>
              <a:rPr lang="tr-TR" sz="1100" dirty="0"/>
              <a:t> 5. indisindeki elemanı çeviri</a:t>
            </a:r>
          </a:p>
          <a:p>
            <a:pPr>
              <a:lnSpc>
                <a:spcPct val="90000"/>
              </a:lnSpc>
            </a:pPr>
            <a:r>
              <a:rPr lang="tr-TR" sz="1100" dirty="0"/>
              <a:t>.</a:t>
            </a:r>
            <a:r>
              <a:rPr lang="tr-TR" sz="1100" dirty="0" err="1"/>
              <a:t>indexOf</a:t>
            </a:r>
            <a:r>
              <a:rPr lang="tr-TR" sz="1100" dirty="0"/>
              <a:t>(‘’x’’) = </a:t>
            </a:r>
            <a:r>
              <a:rPr lang="tr-TR" sz="1100" dirty="0" err="1"/>
              <a:t>Stringde</a:t>
            </a:r>
            <a:r>
              <a:rPr lang="tr-TR" sz="1100" dirty="0"/>
              <a:t> x in soldan sağa bulunduğu ilk </a:t>
            </a:r>
            <a:r>
              <a:rPr lang="tr-TR" sz="1100" dirty="0" err="1"/>
              <a:t>indiksi</a:t>
            </a:r>
            <a:r>
              <a:rPr lang="tr-TR" sz="1100" dirty="0"/>
              <a:t> çevirir</a:t>
            </a:r>
          </a:p>
          <a:p>
            <a:pPr>
              <a:lnSpc>
                <a:spcPct val="90000"/>
              </a:lnSpc>
            </a:pPr>
            <a:r>
              <a:rPr lang="tr-TR" sz="1100" dirty="0"/>
              <a:t>.</a:t>
            </a:r>
            <a:r>
              <a:rPr lang="tr-TR" sz="1100" dirty="0" err="1"/>
              <a:t>lastIndexOf</a:t>
            </a:r>
            <a:r>
              <a:rPr lang="tr-TR" sz="1100" dirty="0"/>
              <a:t>(‘’x’’)= 	</a:t>
            </a:r>
            <a:r>
              <a:rPr lang="tr-TR" sz="1100" dirty="0" err="1"/>
              <a:t>Stringde</a:t>
            </a:r>
            <a:r>
              <a:rPr lang="tr-TR" sz="1100" dirty="0"/>
              <a:t> x in sağdan sola bulunduğu ilk </a:t>
            </a:r>
            <a:r>
              <a:rPr lang="tr-TR" sz="1100" dirty="0" err="1"/>
              <a:t>indiksi</a:t>
            </a:r>
            <a:r>
              <a:rPr lang="tr-TR" sz="1100" dirty="0"/>
              <a:t> çevirir.</a:t>
            </a:r>
          </a:p>
          <a:p>
            <a:pPr>
              <a:lnSpc>
                <a:spcPct val="90000"/>
              </a:lnSpc>
            </a:pPr>
            <a:r>
              <a:rPr lang="tr-TR" sz="1100" dirty="0"/>
              <a:t>.</a:t>
            </a:r>
            <a:r>
              <a:rPr lang="tr-TR" sz="1100" dirty="0" err="1"/>
              <a:t>substring</a:t>
            </a:r>
            <a:r>
              <a:rPr lang="tr-TR" sz="1100" dirty="0"/>
              <a:t>(3,15) = </a:t>
            </a:r>
            <a:r>
              <a:rPr lang="tr-TR" sz="1100" dirty="0" err="1"/>
              <a:t>Stringin</a:t>
            </a:r>
            <a:r>
              <a:rPr lang="tr-TR" sz="1100" dirty="0"/>
              <a:t> 3. ve 15. indisinin arasını çevirir.</a:t>
            </a:r>
          </a:p>
          <a:p>
            <a:pPr>
              <a:lnSpc>
                <a:spcPct val="90000"/>
              </a:lnSpc>
            </a:pPr>
            <a:r>
              <a:rPr lang="tr-TR" sz="1100" dirty="0"/>
              <a:t>.</a:t>
            </a:r>
            <a:r>
              <a:rPr lang="tr-TR" sz="1100" dirty="0" err="1"/>
              <a:t>contains</a:t>
            </a:r>
            <a:r>
              <a:rPr lang="tr-TR" sz="1100" dirty="0"/>
              <a:t>(‘’</a:t>
            </a:r>
            <a:r>
              <a:rPr lang="tr-TR" sz="1100" dirty="0" err="1"/>
              <a:t>xyz</a:t>
            </a:r>
            <a:r>
              <a:rPr lang="tr-TR" sz="1100" dirty="0"/>
              <a:t>’’= </a:t>
            </a:r>
            <a:r>
              <a:rPr lang="tr-TR" sz="1100" dirty="0" err="1"/>
              <a:t>Stringde</a:t>
            </a:r>
            <a:r>
              <a:rPr lang="tr-TR" sz="1100" dirty="0"/>
              <a:t> varsa True yoksa </a:t>
            </a:r>
            <a:r>
              <a:rPr lang="tr-TR" sz="1100" dirty="0" err="1"/>
              <a:t>False</a:t>
            </a:r>
            <a:r>
              <a:rPr lang="tr-TR" sz="1100" dirty="0"/>
              <a:t> çevirir </a:t>
            </a:r>
          </a:p>
          <a:p>
            <a:pPr>
              <a:lnSpc>
                <a:spcPct val="90000"/>
              </a:lnSpc>
            </a:pPr>
            <a:r>
              <a:rPr lang="tr-TR" sz="1100" dirty="0"/>
              <a:t>.</a:t>
            </a:r>
            <a:r>
              <a:rPr lang="tr-TR" sz="1100" dirty="0" err="1"/>
              <a:t>toUpperCase</a:t>
            </a:r>
            <a:r>
              <a:rPr lang="tr-TR" sz="1100" dirty="0"/>
              <a:t>()= </a:t>
            </a:r>
            <a:r>
              <a:rPr lang="tr-TR" sz="1100" dirty="0" err="1"/>
              <a:t>Stringdeki</a:t>
            </a:r>
            <a:r>
              <a:rPr lang="tr-TR" sz="1100" dirty="0"/>
              <a:t> bütün karakterlerin boyunu büyültür</a:t>
            </a:r>
          </a:p>
          <a:p>
            <a:pPr>
              <a:lnSpc>
                <a:spcPct val="90000"/>
              </a:lnSpc>
            </a:pPr>
            <a:r>
              <a:rPr lang="tr-TR" sz="1100" dirty="0"/>
              <a:t>.</a:t>
            </a:r>
            <a:r>
              <a:rPr lang="tr-TR" sz="1100" dirty="0" err="1"/>
              <a:t>toLowerCase</a:t>
            </a:r>
            <a:r>
              <a:rPr lang="tr-TR" sz="1100" dirty="0"/>
              <a:t>()= </a:t>
            </a:r>
            <a:r>
              <a:rPr lang="tr-TR" sz="1100" dirty="0" err="1"/>
              <a:t>Stringdeki</a:t>
            </a:r>
            <a:r>
              <a:rPr lang="tr-TR" sz="1100" dirty="0"/>
              <a:t> bütün karakterlerin boyunu küçültür</a:t>
            </a:r>
          </a:p>
          <a:p>
            <a:pPr>
              <a:lnSpc>
                <a:spcPct val="90000"/>
              </a:lnSpc>
            </a:pPr>
            <a:r>
              <a:rPr lang="tr-TR" sz="1100" dirty="0"/>
              <a:t>.</a:t>
            </a:r>
            <a:r>
              <a:rPr lang="tr-TR" sz="1100" dirty="0" err="1"/>
              <a:t>isEmpty</a:t>
            </a:r>
            <a:r>
              <a:rPr lang="tr-TR" sz="1100" dirty="0"/>
              <a:t>()= </a:t>
            </a:r>
            <a:r>
              <a:rPr lang="tr-TR" sz="1100" dirty="0" err="1"/>
              <a:t>Stringin</a:t>
            </a:r>
            <a:r>
              <a:rPr lang="tr-TR" sz="1100" dirty="0"/>
              <a:t> içi boş ise </a:t>
            </a:r>
            <a:r>
              <a:rPr lang="tr-TR" sz="1100" dirty="0" err="1"/>
              <a:t>False</a:t>
            </a:r>
            <a:r>
              <a:rPr lang="tr-TR" sz="1100" dirty="0"/>
              <a:t> dolu ise True çevirir</a:t>
            </a:r>
          </a:p>
          <a:p>
            <a:pPr>
              <a:lnSpc>
                <a:spcPct val="90000"/>
              </a:lnSpc>
            </a:pPr>
            <a:r>
              <a:rPr lang="tr-TR" sz="1100" dirty="0"/>
              <a:t>.</a:t>
            </a:r>
            <a:r>
              <a:rPr lang="tr-TR" sz="1100" dirty="0" err="1"/>
              <a:t>startsWith</a:t>
            </a:r>
            <a:r>
              <a:rPr lang="tr-TR" sz="1100" dirty="0"/>
              <a:t>(‘’</a:t>
            </a:r>
            <a:r>
              <a:rPr lang="tr-TR" sz="1100" dirty="0" err="1"/>
              <a:t>xyz</a:t>
            </a:r>
            <a:r>
              <a:rPr lang="tr-TR" sz="1100" dirty="0"/>
              <a:t>’’) = </a:t>
            </a:r>
            <a:r>
              <a:rPr lang="tr-TR" sz="1100" dirty="0" err="1"/>
              <a:t>String</a:t>
            </a:r>
            <a:r>
              <a:rPr lang="tr-TR" sz="1100" dirty="0"/>
              <a:t> </a:t>
            </a:r>
            <a:r>
              <a:rPr lang="tr-TR" sz="1100" dirty="0" err="1"/>
              <a:t>xyz</a:t>
            </a:r>
            <a:r>
              <a:rPr lang="tr-TR" sz="1100" dirty="0"/>
              <a:t> ile başlıyorsa True başlamıyorsa </a:t>
            </a:r>
            <a:r>
              <a:rPr lang="tr-TR" sz="1100" dirty="0" err="1"/>
              <a:t>False</a:t>
            </a:r>
            <a:r>
              <a:rPr lang="tr-TR" sz="1100" dirty="0"/>
              <a:t> çevirir</a:t>
            </a:r>
          </a:p>
          <a:p>
            <a:pPr>
              <a:lnSpc>
                <a:spcPct val="90000"/>
              </a:lnSpc>
            </a:pPr>
            <a:r>
              <a:rPr lang="tr-TR" sz="1100" dirty="0"/>
              <a:t>.</a:t>
            </a:r>
            <a:r>
              <a:rPr lang="tr-TR" sz="1100" dirty="0" err="1"/>
              <a:t>endsWith</a:t>
            </a:r>
            <a:r>
              <a:rPr lang="tr-TR" sz="1100" dirty="0"/>
              <a:t>(‘’</a:t>
            </a:r>
            <a:r>
              <a:rPr lang="tr-TR" sz="1100" dirty="0" err="1"/>
              <a:t>xyz</a:t>
            </a:r>
            <a:r>
              <a:rPr lang="tr-TR" sz="1100" dirty="0"/>
              <a:t>’’) = </a:t>
            </a:r>
            <a:r>
              <a:rPr lang="tr-TR" sz="1100" dirty="0" err="1"/>
              <a:t>String</a:t>
            </a:r>
            <a:r>
              <a:rPr lang="tr-TR" sz="1100" dirty="0"/>
              <a:t> </a:t>
            </a:r>
            <a:r>
              <a:rPr lang="tr-TR" sz="1100" dirty="0" err="1"/>
              <a:t>xyz</a:t>
            </a:r>
            <a:r>
              <a:rPr lang="tr-TR" sz="1100" dirty="0"/>
              <a:t> ile bitiyorsa True bitmiyorsa </a:t>
            </a:r>
            <a:r>
              <a:rPr lang="tr-TR" sz="1100" dirty="0" err="1"/>
              <a:t>False</a:t>
            </a:r>
            <a:r>
              <a:rPr lang="tr-TR" sz="1100" dirty="0"/>
              <a:t> çevirir</a:t>
            </a:r>
          </a:p>
          <a:p>
            <a:pPr>
              <a:lnSpc>
                <a:spcPct val="90000"/>
              </a:lnSpc>
            </a:pPr>
            <a:r>
              <a:rPr lang="tr-TR" sz="1100" dirty="0"/>
              <a:t>.</a:t>
            </a:r>
            <a:r>
              <a:rPr lang="tr-TR" sz="1100" dirty="0" err="1"/>
              <a:t>equals</a:t>
            </a:r>
            <a:r>
              <a:rPr lang="tr-TR" sz="1100" dirty="0"/>
              <a:t>(‘’</a:t>
            </a:r>
            <a:r>
              <a:rPr lang="tr-TR" sz="1100" dirty="0" err="1"/>
              <a:t>xyz</a:t>
            </a:r>
            <a:r>
              <a:rPr lang="tr-TR" sz="1100" dirty="0"/>
              <a:t>’’) = </a:t>
            </a:r>
            <a:r>
              <a:rPr lang="tr-TR" sz="1100" dirty="0" err="1"/>
              <a:t>String</a:t>
            </a:r>
            <a:r>
              <a:rPr lang="tr-TR" sz="1100" dirty="0"/>
              <a:t> </a:t>
            </a:r>
            <a:r>
              <a:rPr lang="tr-TR" sz="1100" dirty="0" err="1"/>
              <a:t>xyz</a:t>
            </a:r>
            <a:r>
              <a:rPr lang="tr-TR" sz="1100" dirty="0"/>
              <a:t> ile tam olarak aynı ise True değilse </a:t>
            </a:r>
            <a:r>
              <a:rPr lang="tr-TR" sz="1100" dirty="0" err="1"/>
              <a:t>False</a:t>
            </a:r>
            <a:r>
              <a:rPr lang="tr-TR" sz="1100" dirty="0"/>
              <a:t> çevirir</a:t>
            </a:r>
          </a:p>
          <a:p>
            <a:pPr>
              <a:lnSpc>
                <a:spcPct val="90000"/>
              </a:lnSpc>
            </a:pPr>
            <a:r>
              <a:rPr lang="tr-TR" sz="1100" dirty="0"/>
              <a:t>.</a:t>
            </a:r>
            <a:r>
              <a:rPr lang="tr-TR" sz="1100" dirty="0" err="1"/>
              <a:t>equalsIsIgnorCase</a:t>
            </a:r>
            <a:r>
              <a:rPr lang="tr-TR" sz="1100" dirty="0"/>
              <a:t>(‘’</a:t>
            </a:r>
            <a:r>
              <a:rPr lang="tr-TR" sz="1100" dirty="0" err="1"/>
              <a:t>xyz</a:t>
            </a:r>
            <a:r>
              <a:rPr lang="tr-TR" sz="1100" dirty="0"/>
              <a:t>’’) = </a:t>
            </a:r>
            <a:r>
              <a:rPr lang="tr-TR" sz="1100" dirty="0" err="1"/>
              <a:t>String</a:t>
            </a:r>
            <a:r>
              <a:rPr lang="tr-TR" sz="1100" dirty="0"/>
              <a:t> </a:t>
            </a:r>
            <a:r>
              <a:rPr lang="tr-TR" sz="1100" dirty="0" err="1"/>
              <a:t>xyz</a:t>
            </a:r>
            <a:r>
              <a:rPr lang="tr-TR" sz="1100" dirty="0"/>
              <a:t> ile büyük küçük harf farkı olmaksızın aynı ise True değilse </a:t>
            </a:r>
            <a:r>
              <a:rPr lang="tr-TR" sz="1100" dirty="0" err="1"/>
              <a:t>False</a:t>
            </a:r>
            <a:r>
              <a:rPr lang="tr-TR" sz="1100" dirty="0"/>
              <a:t> çevirir</a:t>
            </a:r>
          </a:p>
        </p:txBody>
      </p:sp>
    </p:spTree>
    <p:extLst>
      <p:ext uri="{BB962C8B-B14F-4D97-AF65-F5344CB8AC3E}">
        <p14:creationId xmlns:p14="http://schemas.microsoft.com/office/powerpoint/2010/main" val="2517563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52BEFF1-896C-45B1-B02C-96A6A1BC38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xmlns="" id="{BB237A14-61B1-4C00-A670-5D8D68A866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8F259-6F54-47A3-8D13-1603D786A3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BA768A8-4FED-4ED8-9E46-6BE72188EC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09E8B2D8-8EE8-4115-861F-019EF89C0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tr-TR">
                <a:solidFill>
                  <a:srgbClr val="FFFFFF"/>
                </a:solidFill>
              </a:rPr>
              <a:t>StringBuilder ve StringBuffer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A3050BAC-3499-4135-B659-0E7CA640D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1400" b="0" i="0" err="1">
                <a:effectLst/>
                <a:latin typeface="PT Sans"/>
              </a:rPr>
              <a:t>StringBuilder</a:t>
            </a:r>
            <a:r>
              <a:rPr lang="tr-TR" sz="1400" b="0" i="0">
                <a:effectLst/>
                <a:latin typeface="PT Sans"/>
              </a:rPr>
              <a:t>, </a:t>
            </a:r>
            <a:r>
              <a:rPr lang="tr-TR" sz="1400" b="0" i="0" err="1">
                <a:effectLst/>
                <a:latin typeface="PT Sans"/>
              </a:rPr>
              <a:t>System.Text</a:t>
            </a:r>
            <a:r>
              <a:rPr lang="tr-TR" sz="1400" b="0" i="0">
                <a:effectLst/>
                <a:latin typeface="PT Sans"/>
              </a:rPr>
              <a:t> isim uzayı altında yer alan ve temel olarak </a:t>
            </a:r>
            <a:r>
              <a:rPr lang="tr-TR" sz="1400" b="0" i="0" err="1">
                <a:effectLst/>
                <a:latin typeface="PT Sans"/>
              </a:rPr>
              <a:t>metinsel</a:t>
            </a:r>
            <a:r>
              <a:rPr lang="tr-TR" sz="1400" b="0" i="0">
                <a:effectLst/>
                <a:latin typeface="PT Sans"/>
              </a:rPr>
              <a:t> ifadeleri birleştirmek için kullanılan bir sınıftır</a:t>
            </a:r>
          </a:p>
          <a:p>
            <a:pPr>
              <a:lnSpc>
                <a:spcPct val="90000"/>
              </a:lnSpc>
            </a:pPr>
            <a:r>
              <a:rPr lang="tr-TR" sz="1400" err="1">
                <a:latin typeface="PT Sans"/>
              </a:rPr>
              <a:t>StringBuilder</a:t>
            </a:r>
            <a:r>
              <a:rPr lang="tr-TR" sz="1400">
                <a:latin typeface="PT Sans"/>
              </a:rPr>
              <a:t> sınıfının </a:t>
            </a:r>
            <a:r>
              <a:rPr lang="tr-TR" sz="1400" err="1">
                <a:latin typeface="PT Sans"/>
              </a:rPr>
              <a:t>stringe</a:t>
            </a:r>
            <a:r>
              <a:rPr lang="tr-TR" sz="1400">
                <a:latin typeface="PT Sans"/>
              </a:rPr>
              <a:t> göre ciddi bir performans üstünlüğü vardır: Her + ile yeni bir karakter sınıfı eklendiğinde yeni bir </a:t>
            </a:r>
            <a:r>
              <a:rPr lang="tr-TR" sz="1400" err="1">
                <a:latin typeface="PT Sans"/>
              </a:rPr>
              <a:t>String</a:t>
            </a:r>
            <a:r>
              <a:rPr lang="tr-TR" sz="1400">
                <a:latin typeface="PT Sans"/>
              </a:rPr>
              <a:t> nesnesi yaratılır, fakat </a:t>
            </a:r>
            <a:r>
              <a:rPr lang="tr-TR" sz="1400" err="1">
                <a:latin typeface="PT Sans"/>
              </a:rPr>
              <a:t>StringBuilder</a:t>
            </a:r>
            <a:r>
              <a:rPr lang="tr-TR" sz="1400">
                <a:latin typeface="PT Sans"/>
              </a:rPr>
              <a:t> nesnesi bir kere yaratılır ve gelen veriler bu sınıfa eklenir.</a:t>
            </a:r>
          </a:p>
          <a:p>
            <a:pPr>
              <a:lnSpc>
                <a:spcPct val="90000"/>
              </a:lnSpc>
            </a:pPr>
            <a:r>
              <a:rPr lang="tr-TR" sz="1400">
                <a:latin typeface="PT Sans"/>
              </a:rPr>
              <a:t>.</a:t>
            </a:r>
            <a:r>
              <a:rPr lang="tr-TR" sz="1400" err="1">
                <a:latin typeface="PT Sans"/>
              </a:rPr>
              <a:t>append</a:t>
            </a:r>
            <a:r>
              <a:rPr lang="tr-TR" sz="1400">
                <a:latin typeface="PT Sans"/>
              </a:rPr>
              <a:t>() ile veri ekleniyor</a:t>
            </a:r>
          </a:p>
          <a:p>
            <a:pPr>
              <a:lnSpc>
                <a:spcPct val="90000"/>
              </a:lnSpc>
            </a:pPr>
            <a:endParaRPr lang="tr-TR" sz="1400">
              <a:latin typeface="PT Sans"/>
            </a:endParaRPr>
          </a:p>
          <a:p>
            <a:pPr>
              <a:lnSpc>
                <a:spcPct val="90000"/>
              </a:lnSpc>
            </a:pPr>
            <a:endParaRPr lang="tr-TR" sz="1400">
              <a:latin typeface="PT Sans"/>
            </a:endParaRPr>
          </a:p>
          <a:p>
            <a:pPr>
              <a:lnSpc>
                <a:spcPct val="90000"/>
              </a:lnSpc>
            </a:pPr>
            <a:r>
              <a:rPr lang="tr-TR" sz="1400" err="1">
                <a:latin typeface="PT Sans"/>
              </a:rPr>
              <a:t>StringBuffer</a:t>
            </a:r>
            <a:r>
              <a:rPr lang="tr-TR" sz="1400">
                <a:latin typeface="PT Sans"/>
              </a:rPr>
              <a:t>, </a:t>
            </a:r>
            <a:r>
              <a:rPr lang="tr-TR" sz="1400" err="1">
                <a:latin typeface="PT Sans"/>
              </a:rPr>
              <a:t>StringBuilder</a:t>
            </a:r>
            <a:r>
              <a:rPr lang="tr-TR" sz="1400">
                <a:latin typeface="PT Sans"/>
              </a:rPr>
              <a:t> ile aynı </a:t>
            </a:r>
            <a:r>
              <a:rPr lang="tr-TR" sz="1400" err="1">
                <a:latin typeface="PT Sans"/>
              </a:rPr>
              <a:t>metodlara</a:t>
            </a:r>
            <a:r>
              <a:rPr lang="tr-TR" sz="1400">
                <a:latin typeface="PT Sans"/>
              </a:rPr>
              <a:t> sahiptir, aynı mantıkla ilerler.</a:t>
            </a:r>
          </a:p>
          <a:p>
            <a:pPr>
              <a:lnSpc>
                <a:spcPct val="90000"/>
              </a:lnSpc>
            </a:pPr>
            <a:r>
              <a:rPr lang="tr-TR" sz="1400">
                <a:latin typeface="PT Sans"/>
              </a:rPr>
              <a:t>Aralarındaki tek fark </a:t>
            </a:r>
            <a:r>
              <a:rPr lang="tr-TR" sz="1400" err="1">
                <a:latin typeface="PT Sans"/>
              </a:rPr>
              <a:t>StringBuffer</a:t>
            </a:r>
            <a:r>
              <a:rPr lang="tr-TR" sz="1400">
                <a:latin typeface="PT Sans"/>
              </a:rPr>
              <a:t> </a:t>
            </a:r>
            <a:r>
              <a:rPr lang="tr-TR" sz="1400" err="1">
                <a:latin typeface="PT Sans"/>
              </a:rPr>
              <a:t>thread-safe</a:t>
            </a:r>
            <a:r>
              <a:rPr lang="tr-TR" sz="1400">
                <a:latin typeface="PT Sans"/>
              </a:rPr>
              <a:t> yani </a:t>
            </a:r>
            <a:r>
              <a:rPr lang="tr-TR" sz="1400" err="1">
                <a:latin typeface="PT Sans"/>
              </a:rPr>
              <a:t>synchronizeddır</a:t>
            </a:r>
            <a:r>
              <a:rPr lang="tr-TR" sz="1400">
                <a:latin typeface="PT Sans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tr-TR" sz="1400" err="1"/>
              <a:t>Threadlı</a:t>
            </a:r>
            <a:r>
              <a:rPr lang="tr-TR" sz="1400"/>
              <a:t> işlemleri güvenli yaparken </a:t>
            </a:r>
            <a:r>
              <a:rPr lang="tr-TR" sz="1400" err="1"/>
              <a:t>StringBuildera</a:t>
            </a:r>
            <a:r>
              <a:rPr lang="tr-TR" sz="1400"/>
              <a:t> göre daha yavaş çalışır</a:t>
            </a:r>
          </a:p>
        </p:txBody>
      </p:sp>
    </p:spTree>
    <p:extLst>
      <p:ext uri="{BB962C8B-B14F-4D97-AF65-F5344CB8AC3E}">
        <p14:creationId xmlns:p14="http://schemas.microsoft.com/office/powerpoint/2010/main" val="1705344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xmlns="" id="{052BEFF1-896C-45B1-B02C-96A6A1BC38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36">
            <a:extLst>
              <a:ext uri="{FF2B5EF4-FFF2-40B4-BE49-F238E27FC236}">
                <a16:creationId xmlns:a16="http://schemas.microsoft.com/office/drawing/2014/main" xmlns="" id="{BB237A14-61B1-4C00-A670-5D8D68A866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xmlns="" id="{8598F259-6F54-47A3-8D13-1603D786A3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xmlns="" id="{0BA768A8-4FED-4ED8-9E46-6BE72188EC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5C39FDCF-31B2-48B0-B8FD-DBC9BB87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tr-TR">
                <a:solidFill>
                  <a:srgbClr val="FFFFFF"/>
                </a:solidFill>
              </a:rPr>
              <a:t>Java 8 ile gelen özellikler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AC6C8C22-5D06-40BF-B821-00DBD9ABC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tr-TR" dirty="0" err="1"/>
              <a:t>Default</a:t>
            </a:r>
            <a:r>
              <a:rPr lang="tr-TR" dirty="0"/>
              <a:t> </a:t>
            </a:r>
            <a:r>
              <a:rPr lang="tr-TR" dirty="0" err="1"/>
              <a:t>Metodlar</a:t>
            </a:r>
            <a:endParaRPr lang="tr-TR" dirty="0"/>
          </a:p>
          <a:p>
            <a:r>
              <a:rPr lang="tr-TR" dirty="0"/>
              <a:t>Fonksiyonel </a:t>
            </a:r>
            <a:r>
              <a:rPr lang="tr-TR" dirty="0" err="1"/>
              <a:t>Arayüz</a:t>
            </a:r>
            <a:endParaRPr lang="tr-TR" dirty="0"/>
          </a:p>
          <a:p>
            <a:r>
              <a:rPr lang="tr-TR" dirty="0" err="1"/>
              <a:t>Lambda</a:t>
            </a:r>
            <a:r>
              <a:rPr lang="tr-TR" dirty="0"/>
              <a:t> ifadeleri</a:t>
            </a:r>
          </a:p>
          <a:p>
            <a:r>
              <a:rPr lang="tr-TR" dirty="0" err="1"/>
              <a:t>Metod</a:t>
            </a:r>
            <a:r>
              <a:rPr lang="tr-TR" dirty="0"/>
              <a:t> Referansı</a:t>
            </a:r>
          </a:p>
          <a:p>
            <a:r>
              <a:rPr lang="tr-TR" dirty="0"/>
              <a:t>Tarih ve Saat API si</a:t>
            </a:r>
          </a:p>
          <a:p>
            <a:r>
              <a:rPr lang="tr-TR" dirty="0" err="1"/>
              <a:t>Nasshorn</a:t>
            </a:r>
            <a:r>
              <a:rPr lang="tr-TR" dirty="0"/>
              <a:t> </a:t>
            </a:r>
            <a:r>
              <a:rPr lang="tr-TR" dirty="0" err="1"/>
              <a:t>JavaScript</a:t>
            </a:r>
            <a:r>
              <a:rPr lang="tr-TR" dirty="0"/>
              <a:t> Motoru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 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5750392" y="3244334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u="sng">
                <a:solidFill>
                  <a:srgbClr val="D8D8D8"/>
                </a:solidFill>
                <a:latin typeface="Consolas" panose="020B0609020204030204" pitchFamily="49" charset="0"/>
              </a:rPr>
              <a:t>()=&gt;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3403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xmlns="" id="{052BEFF1-896C-45B1-B02C-96A6A1BC38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36">
            <a:extLst>
              <a:ext uri="{FF2B5EF4-FFF2-40B4-BE49-F238E27FC236}">
                <a16:creationId xmlns:a16="http://schemas.microsoft.com/office/drawing/2014/main" xmlns="" id="{BB237A14-61B1-4C00-A670-5D8D68A866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xmlns="" id="{8598F259-6F54-47A3-8D13-1603D786A3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xmlns="" id="{0BA768A8-4FED-4ED8-9E46-6BE72188EC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5C39FDCF-31B2-48B0-B8FD-DBC9BB87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tr-TR" smtClean="0">
                <a:solidFill>
                  <a:srgbClr val="FFFFFF"/>
                </a:solidFill>
              </a:rPr>
              <a:t>Bitiş</a:t>
            </a:r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AC6C8C22-5D06-40BF-B821-00DBD9ABC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tr-TR" smtClean="0"/>
              <a:t>Dinlediğiniz için teşekkürler</a:t>
            </a:r>
          </a:p>
          <a:p>
            <a:r>
              <a:rPr lang="tr-TR" smtClean="0"/>
              <a:t>Sorularınız….</a:t>
            </a:r>
            <a:endParaRPr lang="tr-TR" dirty="0"/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 </a:t>
            </a:r>
          </a:p>
          <a:p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5750392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779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052BEFF1-896C-45B1-B02C-96A6A1BC38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36">
            <a:extLst>
              <a:ext uri="{FF2B5EF4-FFF2-40B4-BE49-F238E27FC236}">
                <a16:creationId xmlns:a16="http://schemas.microsoft.com/office/drawing/2014/main" xmlns="" id="{BB237A14-61B1-4C00-A670-5D8D68A866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xmlns="" id="{8598F259-6F54-47A3-8D13-1603D786A3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xmlns="" id="{0BA768A8-4FED-4ED8-9E46-6BE72188EC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7CAEC49F-F50E-4E62-8D07-0EC292CE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tr-TR" dirty="0">
                <a:solidFill>
                  <a:srgbClr val="FFFFFF"/>
                </a:solidFill>
              </a:rPr>
              <a:t/>
            </a:r>
            <a:br>
              <a:rPr lang="tr-TR" dirty="0">
                <a:solidFill>
                  <a:srgbClr val="FFFFFF"/>
                </a:solidFill>
              </a:rPr>
            </a:br>
            <a:r>
              <a:rPr lang="tr-TR" dirty="0">
                <a:solidFill>
                  <a:srgbClr val="FFFFFF"/>
                </a:solidFill>
              </a:rPr>
              <a:t/>
            </a:r>
            <a:br>
              <a:rPr lang="tr-TR" dirty="0">
                <a:solidFill>
                  <a:srgbClr val="FFFFFF"/>
                </a:solidFill>
              </a:rPr>
            </a:br>
            <a:r>
              <a:rPr lang="tr-TR" dirty="0">
                <a:solidFill>
                  <a:srgbClr val="FFFFFF"/>
                </a:solidFill>
              </a:rPr>
              <a:t>Java nedir ve özellikleri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F6F2AAA8-A517-4FB3-A413-B507B70CF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Char char="-"/>
            </a:pPr>
            <a:r>
              <a:rPr lang="tr-TR" sz="1700"/>
              <a:t>Java </a:t>
            </a:r>
            <a:r>
              <a:rPr lang="tr-TR" sz="1700" smtClean="0"/>
              <a:t>1991 </a:t>
            </a:r>
            <a:r>
              <a:rPr lang="tr-TR" sz="1700" dirty="0"/>
              <a:t>yılında Sun </a:t>
            </a:r>
            <a:r>
              <a:rPr lang="tr-TR" sz="1700" dirty="0" err="1"/>
              <a:t>Microsystems</a:t>
            </a:r>
            <a:r>
              <a:rPr lang="tr-TR" sz="1700" dirty="0"/>
              <a:t> tarafından piyasaya sürülen bir </a:t>
            </a:r>
            <a:r>
              <a:rPr lang="tr-TR" sz="1700" dirty="0" err="1"/>
              <a:t>proglama</a:t>
            </a:r>
            <a:r>
              <a:rPr lang="tr-TR" sz="1700" dirty="0"/>
              <a:t> dilidir.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tr-TR" sz="1700" dirty="0"/>
              <a:t>Java kendisine yakın güçteki dillerin en basitidir : gereksiz çok fazla özellik içermez.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tr-TR" sz="1700" dirty="0"/>
              <a:t>Dağıtık bir dildir: Programlar birden fazla bilgisayarda uyumlu bir biçimde çalışabilir.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tr-TR" sz="1700" dirty="0"/>
              <a:t>Nesne yönelimlidir(OOP).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tr-TR" sz="1700" dirty="0"/>
              <a:t>Güveli bir dildir: hiç bir virüs bir Java programına bulaşamaz.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tr-TR" sz="1700" dirty="0"/>
              <a:t>Kullanım alanı çok geniştir.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tr-TR" sz="1700" dirty="0"/>
              <a:t>Java uygulamaları bir kez yazılıp her yerde çalışabilir.( Write </a:t>
            </a:r>
            <a:r>
              <a:rPr lang="tr-TR" sz="1700" dirty="0" err="1"/>
              <a:t>once</a:t>
            </a:r>
            <a:r>
              <a:rPr lang="tr-TR" sz="1700" dirty="0"/>
              <a:t> , </a:t>
            </a:r>
            <a:r>
              <a:rPr lang="tr-TR" sz="1700" dirty="0" err="1"/>
              <a:t>run</a:t>
            </a:r>
            <a:r>
              <a:rPr lang="tr-TR" sz="1700" dirty="0"/>
              <a:t> </a:t>
            </a:r>
            <a:r>
              <a:rPr lang="tr-TR" sz="1700" dirty="0" err="1"/>
              <a:t>anywhere</a:t>
            </a:r>
            <a:r>
              <a:rPr lang="tr-TR" sz="1700" dirty="0"/>
              <a:t>)</a:t>
            </a:r>
          </a:p>
          <a:p>
            <a:pPr>
              <a:lnSpc>
                <a:spcPct val="90000"/>
              </a:lnSpc>
              <a:buFontTx/>
              <a:buChar char="-"/>
            </a:pPr>
            <a:endParaRPr lang="tr-TR" sz="1700" dirty="0"/>
          </a:p>
          <a:p>
            <a:pPr marL="0" indent="0">
              <a:lnSpc>
                <a:spcPct val="90000"/>
              </a:lnSpc>
              <a:buNone/>
            </a:pPr>
            <a:r>
              <a:rPr lang="tr-TR" sz="17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94847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052BEFF1-896C-45B1-B02C-96A6A1BC38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36">
            <a:extLst>
              <a:ext uri="{FF2B5EF4-FFF2-40B4-BE49-F238E27FC236}">
                <a16:creationId xmlns:a16="http://schemas.microsoft.com/office/drawing/2014/main" xmlns="" id="{BB237A14-61B1-4C00-A670-5D8D68A866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xmlns="" id="{8598F259-6F54-47A3-8D13-1603D786A3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xmlns="" id="{0BA768A8-4FED-4ED8-9E46-6BE72188EC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47BA999D-6AA1-4B84-8C27-DCD386A66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tr-TR" dirty="0">
                <a:solidFill>
                  <a:srgbClr val="FFFFFF"/>
                </a:solidFill>
              </a:rPr>
              <a:t/>
            </a:r>
            <a:br>
              <a:rPr lang="tr-TR" dirty="0">
                <a:solidFill>
                  <a:srgbClr val="FFFFFF"/>
                </a:solidFill>
              </a:rPr>
            </a:br>
            <a:r>
              <a:rPr lang="tr-TR" dirty="0">
                <a:solidFill>
                  <a:srgbClr val="FFFFFF"/>
                </a:solidFill>
              </a:rPr>
              <a:t/>
            </a:r>
            <a:br>
              <a:rPr lang="tr-TR" dirty="0">
                <a:solidFill>
                  <a:srgbClr val="FFFFFF"/>
                </a:solidFill>
              </a:rPr>
            </a:br>
            <a:r>
              <a:rPr lang="tr-TR" dirty="0">
                <a:solidFill>
                  <a:srgbClr val="FFFFFF"/>
                </a:solidFill>
              </a:rPr>
              <a:t>Java dilinin farklılıkları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3F80AD7C-BE78-411A-8AC9-8806A3A20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1600" dirty="0"/>
              <a:t>Bütün işletim sistemlerinde çalışır.</a:t>
            </a:r>
            <a:endParaRPr lang="tr-TR" sz="1600"/>
          </a:p>
          <a:p>
            <a:pPr>
              <a:lnSpc>
                <a:spcPct val="90000"/>
              </a:lnSpc>
            </a:pPr>
            <a:r>
              <a:rPr lang="tr-TR" sz="1600" b="0" i="0" dirty="0">
                <a:effectLst/>
              </a:rPr>
              <a:t>Başka dillerin aksine çalışma esnasında bir Java programı "Bir hata oldu " deyip çökmez. Bir çok durumda hataya rağmen program çökmeden çalışmaya devam eder</a:t>
            </a:r>
            <a:endParaRPr lang="tr-TR" sz="1600" b="0" i="0">
              <a:effectLst/>
            </a:endParaRPr>
          </a:p>
          <a:p>
            <a:pPr>
              <a:lnSpc>
                <a:spcPct val="90000"/>
              </a:lnSpc>
            </a:pPr>
            <a:r>
              <a:rPr lang="tr-TR" sz="1600" dirty="0"/>
              <a:t>Diğer dillerde olmayan bir çok özelliğe sahip olmasına rağmen, fazla bir performans kaybı yoktur</a:t>
            </a:r>
            <a:endParaRPr lang="tr-TR" sz="1600"/>
          </a:p>
          <a:p>
            <a:pPr>
              <a:lnSpc>
                <a:spcPct val="90000"/>
              </a:lnSpc>
            </a:pPr>
            <a:r>
              <a:rPr lang="tr-TR" sz="1600" dirty="0"/>
              <a:t>Çok kanallıdır(</a:t>
            </a:r>
            <a:r>
              <a:rPr lang="tr-TR" sz="1600" dirty="0" err="1"/>
              <a:t>multi-threaded</a:t>
            </a:r>
            <a:r>
              <a:rPr lang="tr-TR" sz="1600" dirty="0"/>
              <a:t>): birden fazla işi aynı anda yürütebilir</a:t>
            </a:r>
            <a:endParaRPr lang="tr-TR" sz="1600"/>
          </a:p>
          <a:p>
            <a:pPr>
              <a:lnSpc>
                <a:spcPct val="90000"/>
              </a:lnSpc>
            </a:pPr>
            <a:r>
              <a:rPr lang="tr-TR" sz="1600" dirty="0"/>
              <a:t>Bir programla kullandığı birimlerin birbirine bağlanması çalışma anında yapılır.(</a:t>
            </a:r>
            <a:r>
              <a:rPr lang="tr-TR" sz="1600" dirty="0" err="1"/>
              <a:t>late</a:t>
            </a:r>
            <a:r>
              <a:rPr lang="tr-TR" sz="1600" dirty="0"/>
              <a:t> </a:t>
            </a:r>
            <a:r>
              <a:rPr lang="tr-TR" sz="1600" dirty="0" err="1"/>
              <a:t>binding</a:t>
            </a:r>
            <a:r>
              <a:rPr lang="tr-TR" sz="1600" dirty="0"/>
              <a:t>)</a:t>
            </a:r>
            <a:endParaRPr lang="tr-TR" sz="1600"/>
          </a:p>
          <a:p>
            <a:pPr>
              <a:lnSpc>
                <a:spcPct val="90000"/>
              </a:lnSpc>
            </a:pPr>
            <a:r>
              <a:rPr lang="tr-TR" sz="1600" dirty="0"/>
              <a:t>Java platformdan bağımsız : Programlar farklı platformlar için ayrı ayrı değil, JVM için bir kez derlenir</a:t>
            </a:r>
            <a:endParaRPr lang="tr-TR" sz="1600"/>
          </a:p>
          <a:p>
            <a:pPr>
              <a:lnSpc>
                <a:spcPct val="90000"/>
              </a:lnSpc>
            </a:pPr>
            <a:r>
              <a:rPr lang="tr-TR" sz="1600" dirty="0"/>
              <a:t>Bir çok dilin çalıştırma anında belirlediği hataları, derleme anında belirler</a:t>
            </a:r>
            <a:endParaRPr lang="tr-TR" sz="1600"/>
          </a:p>
          <a:p>
            <a:pPr>
              <a:lnSpc>
                <a:spcPct val="90000"/>
              </a:lnSpc>
            </a:pPr>
            <a:endParaRPr lang="tr-TR" sz="1600"/>
          </a:p>
          <a:p>
            <a:pPr>
              <a:lnSpc>
                <a:spcPct val="90000"/>
              </a:lnSpc>
            </a:pPr>
            <a:endParaRPr lang="tr-TR" sz="1600"/>
          </a:p>
        </p:txBody>
      </p:sp>
    </p:spTree>
    <p:extLst>
      <p:ext uri="{BB962C8B-B14F-4D97-AF65-F5344CB8AC3E}">
        <p14:creationId xmlns:p14="http://schemas.microsoft.com/office/powerpoint/2010/main" val="2253828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052BEFF1-896C-45B1-B02C-96A6A1BC38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36">
            <a:extLst>
              <a:ext uri="{FF2B5EF4-FFF2-40B4-BE49-F238E27FC236}">
                <a16:creationId xmlns:a16="http://schemas.microsoft.com/office/drawing/2014/main" xmlns="" id="{BB237A14-61B1-4C00-A670-5D8D68A866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xmlns="" id="{8598F259-6F54-47A3-8D13-1603D786A3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xmlns="" id="{0BA768A8-4FED-4ED8-9E46-6BE72188EC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8FFC2EE3-2B01-47E4-BAA1-126128C9C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tr-TR" sz="2300" dirty="0">
                <a:solidFill>
                  <a:srgbClr val="FFFFFF"/>
                </a:solidFill>
              </a:rPr>
              <a:t/>
            </a:r>
            <a:br>
              <a:rPr lang="tr-TR" sz="2300" dirty="0">
                <a:solidFill>
                  <a:srgbClr val="FFFFFF"/>
                </a:solidFill>
              </a:rPr>
            </a:br>
            <a:r>
              <a:rPr lang="tr-TR" sz="2300" dirty="0">
                <a:solidFill>
                  <a:srgbClr val="FFFFFF"/>
                </a:solidFill>
              </a:rPr>
              <a:t/>
            </a:r>
            <a:br>
              <a:rPr lang="tr-TR" sz="2300" dirty="0">
                <a:solidFill>
                  <a:srgbClr val="FFFFFF"/>
                </a:solidFill>
              </a:rPr>
            </a:br>
            <a:r>
              <a:rPr lang="tr-TR" sz="2300" dirty="0">
                <a:solidFill>
                  <a:srgbClr val="FFFFFF"/>
                </a:solidFill>
              </a:rPr>
              <a:t/>
            </a:r>
            <a:br>
              <a:rPr lang="tr-TR" sz="2300" dirty="0">
                <a:solidFill>
                  <a:srgbClr val="FFFFFF"/>
                </a:solidFill>
              </a:rPr>
            </a:br>
            <a:r>
              <a:rPr lang="tr-TR" sz="2300" dirty="0">
                <a:solidFill>
                  <a:srgbClr val="FFFFFF"/>
                </a:solidFill>
              </a:rPr>
              <a:t/>
            </a:r>
            <a:br>
              <a:rPr lang="tr-TR" sz="2300" dirty="0">
                <a:solidFill>
                  <a:srgbClr val="FFFFFF"/>
                </a:solidFill>
              </a:rPr>
            </a:br>
            <a:r>
              <a:rPr lang="tr-TR" sz="2300" dirty="0">
                <a:solidFill>
                  <a:srgbClr val="FFFFFF"/>
                </a:solidFill>
              </a:rPr>
              <a:t>Compiler(Derleyici) ve Interpreter(Yorumlayıcı)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429C600E-E492-451E-BA79-39F7DCE77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1400" err="1"/>
              <a:t>Derleryici</a:t>
            </a:r>
            <a:r>
              <a:rPr lang="tr-TR" sz="1400"/>
              <a:t>, bir programlama dilinde yazılmış kaynak kodunu başka bir dile çeviren programdır.</a:t>
            </a:r>
          </a:p>
          <a:p>
            <a:pPr>
              <a:lnSpc>
                <a:spcPct val="90000"/>
              </a:lnSpc>
            </a:pPr>
            <a:r>
              <a:rPr lang="tr-TR" sz="1400"/>
              <a:t>Derleyici, kodun derlenmesi sürecinde kodun iyileştirilmesi(</a:t>
            </a:r>
            <a:r>
              <a:rPr lang="tr-TR" sz="1400" err="1"/>
              <a:t>optimization</a:t>
            </a:r>
            <a:r>
              <a:rPr lang="tr-TR" sz="1400"/>
              <a:t>), hataların yönetimi(</a:t>
            </a:r>
            <a:r>
              <a:rPr lang="tr-TR" sz="1400" err="1"/>
              <a:t>error</a:t>
            </a:r>
            <a:r>
              <a:rPr lang="tr-TR" sz="1400"/>
              <a:t> </a:t>
            </a:r>
            <a:r>
              <a:rPr lang="tr-TR" sz="1400" err="1"/>
              <a:t>handling</a:t>
            </a:r>
            <a:r>
              <a:rPr lang="tr-TR" sz="1400"/>
              <a:t>) ve en etkin şekilde kodların yorumlanabilmesine katkıda bulunur.</a:t>
            </a:r>
          </a:p>
          <a:p>
            <a:pPr>
              <a:lnSpc>
                <a:spcPct val="90000"/>
              </a:lnSpc>
            </a:pPr>
            <a:r>
              <a:rPr lang="tr-TR" sz="1400"/>
              <a:t>Derleyiciler </a:t>
            </a:r>
            <a:r>
              <a:rPr lang="tr-TR" sz="1400" err="1"/>
              <a:t>one</a:t>
            </a:r>
            <a:r>
              <a:rPr lang="tr-TR" sz="1400"/>
              <a:t> </a:t>
            </a:r>
            <a:r>
              <a:rPr lang="tr-TR" sz="1400" err="1"/>
              <a:t>pass</a:t>
            </a:r>
            <a:r>
              <a:rPr lang="tr-TR" sz="1400"/>
              <a:t> ve </a:t>
            </a:r>
            <a:r>
              <a:rPr lang="tr-TR" sz="1400" err="1"/>
              <a:t>multi</a:t>
            </a:r>
            <a:r>
              <a:rPr lang="tr-TR" sz="1400"/>
              <a:t> </a:t>
            </a:r>
            <a:r>
              <a:rPr lang="tr-TR" sz="1400" err="1"/>
              <a:t>pass</a:t>
            </a:r>
            <a:r>
              <a:rPr lang="tr-TR" sz="1400"/>
              <a:t> olarak 2 ye ayrılır.</a:t>
            </a:r>
          </a:p>
          <a:p>
            <a:pPr>
              <a:lnSpc>
                <a:spcPct val="90000"/>
              </a:lnSpc>
            </a:pPr>
            <a:r>
              <a:rPr lang="tr-TR" sz="1400" err="1"/>
              <a:t>One</a:t>
            </a:r>
            <a:r>
              <a:rPr lang="tr-TR" sz="1400"/>
              <a:t> </a:t>
            </a:r>
            <a:r>
              <a:rPr lang="tr-TR" sz="1400" err="1"/>
              <a:t>pass</a:t>
            </a:r>
            <a:r>
              <a:rPr lang="tr-TR" sz="1400"/>
              <a:t> bir derleyici kaynak kodu baştan sona 1 kez okurken, </a:t>
            </a:r>
            <a:r>
              <a:rPr lang="tr-TR" sz="1400" err="1"/>
              <a:t>multi</a:t>
            </a:r>
            <a:r>
              <a:rPr lang="tr-TR" sz="1400"/>
              <a:t> </a:t>
            </a:r>
            <a:r>
              <a:rPr lang="tr-TR" sz="1400" err="1"/>
              <a:t>pass</a:t>
            </a:r>
            <a:r>
              <a:rPr lang="tr-TR" sz="1400"/>
              <a:t> bir derleyici bir çok kez okur.</a:t>
            </a:r>
          </a:p>
          <a:p>
            <a:pPr>
              <a:lnSpc>
                <a:spcPct val="90000"/>
              </a:lnSpc>
            </a:pPr>
            <a:endParaRPr lang="tr-TR" sz="1400"/>
          </a:p>
          <a:p>
            <a:pPr>
              <a:lnSpc>
                <a:spcPct val="90000"/>
              </a:lnSpc>
            </a:pPr>
            <a:r>
              <a:rPr lang="tr-TR" sz="1400"/>
              <a:t>Yorumlayıcı kaynak kodu komut </a:t>
            </a:r>
            <a:r>
              <a:rPr lang="tr-TR" sz="1400" err="1"/>
              <a:t>komut</a:t>
            </a:r>
            <a:r>
              <a:rPr lang="tr-TR" sz="1400"/>
              <a:t> okuyup üzerinde çalışılan makinanın komut setine çevirerek çalıştıran bir programdır.</a:t>
            </a:r>
          </a:p>
          <a:p>
            <a:pPr>
              <a:lnSpc>
                <a:spcPct val="90000"/>
              </a:lnSpc>
            </a:pPr>
            <a:r>
              <a:rPr lang="tr-TR" sz="1400"/>
              <a:t>Yorumlayıcılar kodu satırlar ve sütunlar halinde çalıştırıp bir sonraki satır veya sütun gelmeden değerlendirmezler.</a:t>
            </a:r>
          </a:p>
          <a:p>
            <a:pPr>
              <a:lnSpc>
                <a:spcPct val="90000"/>
              </a:lnSpc>
            </a:pPr>
            <a:endParaRPr lang="tr-TR" sz="1400"/>
          </a:p>
          <a:p>
            <a:pPr>
              <a:lnSpc>
                <a:spcPct val="90000"/>
              </a:lnSpc>
            </a:pPr>
            <a:r>
              <a:rPr lang="tr-TR" sz="1400" err="1"/>
              <a:t>Javada</a:t>
            </a:r>
            <a:r>
              <a:rPr lang="tr-TR" sz="1400"/>
              <a:t> bu iki program birlikte çalışır</a:t>
            </a:r>
          </a:p>
        </p:txBody>
      </p:sp>
    </p:spTree>
    <p:extLst>
      <p:ext uri="{BB962C8B-B14F-4D97-AF65-F5344CB8AC3E}">
        <p14:creationId xmlns:p14="http://schemas.microsoft.com/office/powerpoint/2010/main" val="2853197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52BEFF1-896C-45B1-B02C-96A6A1BC38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xmlns="" id="{BB237A14-61B1-4C00-A670-5D8D68A866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8F259-6F54-47A3-8D13-1603D786A3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BA768A8-4FED-4ED8-9E46-6BE72188EC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D9C7909-194A-4031-B6D2-2508C1505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tr-TR" dirty="0">
                <a:solidFill>
                  <a:srgbClr val="FFFFFF"/>
                </a:solidFill>
              </a:rPr>
              <a:t/>
            </a:r>
            <a:br>
              <a:rPr lang="tr-TR" dirty="0">
                <a:solidFill>
                  <a:srgbClr val="FFFFFF"/>
                </a:solidFill>
              </a:rPr>
            </a:br>
            <a:r>
              <a:rPr lang="tr-TR" dirty="0">
                <a:solidFill>
                  <a:srgbClr val="FFFFFF"/>
                </a:solidFill>
              </a:rPr>
              <a:t/>
            </a:r>
            <a:br>
              <a:rPr lang="tr-TR" dirty="0">
                <a:solidFill>
                  <a:srgbClr val="FFFFFF"/>
                </a:solidFill>
              </a:rPr>
            </a:br>
            <a:r>
              <a:rPr lang="tr-TR" dirty="0">
                <a:solidFill>
                  <a:srgbClr val="FFFFFF"/>
                </a:solidFill>
              </a:rPr>
              <a:t>JVM-JRE-JDK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B3D809C1-28EF-42AA-9BA9-A253D830C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1400" dirty="0" err="1"/>
              <a:t>Jvm</a:t>
            </a:r>
            <a:r>
              <a:rPr lang="tr-TR" sz="1400" dirty="0"/>
              <a:t>: </a:t>
            </a:r>
            <a:r>
              <a:rPr lang="tr-TR" sz="1400" dirty="0" err="1"/>
              <a:t>jit</a:t>
            </a:r>
            <a:r>
              <a:rPr lang="tr-TR" sz="1400" dirty="0"/>
              <a:t> ve </a:t>
            </a:r>
            <a:r>
              <a:rPr lang="tr-TR" sz="1400" dirty="0" err="1"/>
              <a:t>interpreterdan</a:t>
            </a:r>
            <a:r>
              <a:rPr lang="tr-TR" sz="1400" dirty="0"/>
              <a:t> oluşur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1400" dirty="0"/>
              <a:t>            - </a:t>
            </a:r>
            <a:r>
              <a:rPr lang="tr-TR" sz="1400" dirty="0" err="1"/>
              <a:t>Jit</a:t>
            </a:r>
            <a:r>
              <a:rPr lang="tr-TR" sz="1400" dirty="0"/>
              <a:t> (</a:t>
            </a:r>
            <a:r>
              <a:rPr lang="tr-TR" sz="1400" dirty="0" err="1"/>
              <a:t>just</a:t>
            </a:r>
            <a:r>
              <a:rPr lang="tr-TR" sz="1400" dirty="0"/>
              <a:t> in Time): Elimizdeki uygulamayı direkt derleme işlemine sokmadan, uygulama çalışmaya başladığı zaman eğer                çalışma kriterleri uygunsa o anda makine koduna çeviren bir derleyicidir.</a:t>
            </a:r>
          </a:p>
          <a:p>
            <a:pPr>
              <a:lnSpc>
                <a:spcPct val="90000"/>
              </a:lnSpc>
            </a:pPr>
            <a:r>
              <a:rPr lang="tr-TR" sz="1400" dirty="0"/>
              <a:t>JRE: Java API, Temel kütüphaneler ve JVM in içerdiği yapılardan oluşur.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1400" dirty="0"/>
              <a:t>            - API ( Application Programming </a:t>
            </a:r>
            <a:r>
              <a:rPr lang="tr-TR" sz="1400" dirty="0" err="1"/>
              <a:t>Interface</a:t>
            </a:r>
            <a:r>
              <a:rPr lang="tr-TR" sz="1400" dirty="0"/>
              <a:t>): Farklı türden uygulamaların aynı ana akış üzerinden birlikte çalışmasını sağlayan programdır. Söz konusu farklı türden yazılım unsurlarını, birlikte ortak bir noktada buluşturur.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1400" dirty="0"/>
              <a:t>            - Kütüphaneler: Yazılımcılara hazır kalıplar sunarak iş yükünü hafifletirler</a:t>
            </a:r>
          </a:p>
          <a:p>
            <a:pPr>
              <a:lnSpc>
                <a:spcPct val="90000"/>
              </a:lnSpc>
            </a:pPr>
            <a:r>
              <a:rPr lang="tr-TR" sz="1400" dirty="0"/>
              <a:t>JDK: </a:t>
            </a:r>
            <a:r>
              <a:rPr lang="tr-TR" sz="1400" dirty="0" err="1"/>
              <a:t>debug</a:t>
            </a:r>
            <a:r>
              <a:rPr lang="tr-TR" sz="1400" dirty="0"/>
              <a:t>, </a:t>
            </a:r>
            <a:r>
              <a:rPr lang="tr-TR" sz="1400" dirty="0" err="1"/>
              <a:t>compiler</a:t>
            </a:r>
            <a:r>
              <a:rPr lang="tr-TR" sz="1400" dirty="0"/>
              <a:t>, JVM ve JRE </a:t>
            </a:r>
            <a:r>
              <a:rPr lang="tr-TR" sz="1400" dirty="0" err="1"/>
              <a:t>nin</a:t>
            </a:r>
            <a:r>
              <a:rPr lang="tr-TR" sz="1400" dirty="0"/>
              <a:t> içerdiği yapılardan oluşur.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1400" dirty="0"/>
              <a:t>            - </a:t>
            </a:r>
            <a:r>
              <a:rPr lang="tr-TR" sz="1400" dirty="0" err="1"/>
              <a:t>Debug</a:t>
            </a:r>
            <a:r>
              <a:rPr lang="tr-TR" sz="1400" dirty="0"/>
              <a:t>: Uygulamada hata ayıklama işlemine denir.</a:t>
            </a:r>
          </a:p>
        </p:txBody>
      </p:sp>
    </p:spTree>
    <p:extLst>
      <p:ext uri="{BB962C8B-B14F-4D97-AF65-F5344CB8AC3E}">
        <p14:creationId xmlns:p14="http://schemas.microsoft.com/office/powerpoint/2010/main" val="2538653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xmlns="" id="{052BEFF1-896C-45B1-B02C-96A6A1BC38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36">
            <a:extLst>
              <a:ext uri="{FF2B5EF4-FFF2-40B4-BE49-F238E27FC236}">
                <a16:creationId xmlns:a16="http://schemas.microsoft.com/office/drawing/2014/main" xmlns="" id="{BB237A14-61B1-4C00-A670-5D8D68A866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xmlns="" id="{8598F259-6F54-47A3-8D13-1603D786A3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xmlns="" id="{0BA768A8-4FED-4ED8-9E46-6BE72188EC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C282672C-E0D5-4FDF-971D-62E554F1E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tr-TR">
                <a:solidFill>
                  <a:srgbClr val="FFFFFF"/>
                </a:solidFill>
              </a:rPr>
              <a:t>Java 5 ile gelen özellikler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46E0C8E-1C84-4C41-BDB9-855311544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tr-TR" err="1"/>
              <a:t>Generic</a:t>
            </a:r>
            <a:r>
              <a:rPr lang="tr-TR"/>
              <a:t> yapılar</a:t>
            </a:r>
          </a:p>
          <a:p>
            <a:r>
              <a:rPr lang="tr-TR" err="1"/>
              <a:t>Static</a:t>
            </a:r>
            <a:r>
              <a:rPr lang="tr-TR"/>
              <a:t> </a:t>
            </a:r>
            <a:r>
              <a:rPr lang="tr-TR" err="1"/>
              <a:t>Import</a:t>
            </a:r>
            <a:endParaRPr lang="tr-TR"/>
          </a:p>
          <a:p>
            <a:r>
              <a:rPr lang="tr-TR" err="1"/>
              <a:t>Metadata</a:t>
            </a:r>
            <a:endParaRPr lang="tr-TR"/>
          </a:p>
          <a:p>
            <a:r>
              <a:rPr lang="tr-TR" err="1"/>
              <a:t>Varargs</a:t>
            </a:r>
            <a:r>
              <a:rPr lang="tr-TR"/>
              <a:t>(değişken sayıda argüman)</a:t>
            </a:r>
          </a:p>
          <a:p>
            <a:r>
              <a:rPr lang="tr-TR"/>
              <a:t>Gelişmiş </a:t>
            </a:r>
            <a:r>
              <a:rPr lang="tr-TR" err="1"/>
              <a:t>for</a:t>
            </a:r>
            <a:r>
              <a:rPr lang="tr-TR"/>
              <a:t> döngüsü</a:t>
            </a:r>
          </a:p>
          <a:p>
            <a:r>
              <a:rPr lang="tr-TR" err="1"/>
              <a:t>Autoboxing</a:t>
            </a:r>
            <a:r>
              <a:rPr lang="tr-TR"/>
              <a:t>/</a:t>
            </a:r>
            <a:r>
              <a:rPr lang="tr-TR" err="1"/>
              <a:t>unboxing</a:t>
            </a:r>
            <a:endParaRPr lang="tr-TR"/>
          </a:p>
          <a:p>
            <a:r>
              <a:rPr lang="tr-TR" err="1"/>
              <a:t>Typesafe</a:t>
            </a:r>
            <a:r>
              <a:rPr lang="tr-TR"/>
              <a:t> </a:t>
            </a:r>
            <a:r>
              <a:rPr lang="tr-TR" err="1"/>
              <a:t>Enum</a:t>
            </a:r>
            <a:r>
              <a:rPr lang="tr-TR"/>
              <a:t>(güvenli sıralama yapıları)</a:t>
            </a:r>
          </a:p>
        </p:txBody>
      </p:sp>
    </p:spTree>
    <p:extLst>
      <p:ext uri="{BB962C8B-B14F-4D97-AF65-F5344CB8AC3E}">
        <p14:creationId xmlns:p14="http://schemas.microsoft.com/office/powerpoint/2010/main" val="1043076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E78424C-6FD0-41F8-9CAA-5DC19C4235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C25E521A-98E5-401D-AEB5-BE9E2DE15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tr-TR" sz="3200">
                <a:solidFill>
                  <a:srgbClr val="F2F2F2"/>
                </a:solidFill>
              </a:rPr>
              <a:t>Java 6 ile gelen özellikler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DD136760-57DC-4301-8BEA-B71AD2D139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xmlns="" id="{BDC58DEA-1307-4F44-AD47-E613D8B76A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C99B912D-1E4B-42AF-A2BE-CFEFEC916E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7" name="İçerik Yer Tutucusu 2">
            <a:extLst>
              <a:ext uri="{FF2B5EF4-FFF2-40B4-BE49-F238E27FC236}">
                <a16:creationId xmlns:a16="http://schemas.microsoft.com/office/drawing/2014/main" xmlns="" id="{1CF7C146-E4D1-4BE6-90CF-7C66A6C5D2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3206123"/>
              </p:ext>
            </p:extLst>
          </p:nvPr>
        </p:nvGraphicFramePr>
        <p:xfrm>
          <a:off x="4627562" y="1078524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9156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52BEFF1-896C-45B1-B02C-96A6A1BC38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xmlns="" id="{BB237A14-61B1-4C00-A670-5D8D68A866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8F259-6F54-47A3-8D13-1603D786A3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BA768A8-4FED-4ED8-9E46-6BE72188EC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CD8FAA5C-8205-4B79-B01C-CF2B9AFF3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tr-TR">
                <a:solidFill>
                  <a:srgbClr val="FFFFFF"/>
                </a:solidFill>
              </a:rPr>
              <a:t>Stack ve Heap Memory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09F05777-E8EE-4406-9484-D32693443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tr-TR"/>
              <a:t>Kodun işletim sisteminde kapladığı bir yer vardır ve bu yerin boyutu belli ya da kullanıcın program esnasında gireceği verilere göre değişebilecek durumdadır.</a:t>
            </a:r>
          </a:p>
          <a:p>
            <a:r>
              <a:rPr lang="tr-TR"/>
              <a:t>Eğer Program esnasında boyutları bildirilmiş değişmez bir değer kullanıyorsak </a:t>
            </a:r>
            <a:r>
              <a:rPr lang="tr-TR" err="1"/>
              <a:t>stack</a:t>
            </a:r>
            <a:r>
              <a:rPr lang="tr-TR"/>
              <a:t>, değiştirilebilir bir değer kullanıyorsak </a:t>
            </a:r>
            <a:r>
              <a:rPr lang="tr-TR" err="1"/>
              <a:t>heap</a:t>
            </a:r>
            <a:r>
              <a:rPr lang="tr-TR"/>
              <a:t> Memory tercih edilir.</a:t>
            </a:r>
          </a:p>
          <a:p>
            <a:r>
              <a:rPr lang="tr-TR" err="1"/>
              <a:t>Stack</a:t>
            </a:r>
            <a:r>
              <a:rPr lang="tr-TR"/>
              <a:t>, </a:t>
            </a:r>
            <a:r>
              <a:rPr lang="tr-TR" err="1"/>
              <a:t>Heap</a:t>
            </a:r>
            <a:r>
              <a:rPr lang="tr-TR"/>
              <a:t> e göre oldukça hızlıdır.</a:t>
            </a:r>
          </a:p>
          <a:p>
            <a:r>
              <a:rPr lang="tr-TR"/>
              <a:t>İkisi de Ram de tutulur.</a:t>
            </a:r>
          </a:p>
          <a:p>
            <a:r>
              <a:rPr lang="tr-TR" err="1"/>
              <a:t>Stack</a:t>
            </a:r>
            <a:r>
              <a:rPr lang="tr-TR"/>
              <a:t> derleme sırasında oluşturulurken, </a:t>
            </a:r>
            <a:r>
              <a:rPr lang="tr-TR" err="1"/>
              <a:t>heap</a:t>
            </a:r>
            <a:r>
              <a:rPr lang="tr-TR"/>
              <a:t> çalışma sırasında oluşturulur</a:t>
            </a:r>
          </a:p>
        </p:txBody>
      </p:sp>
    </p:spTree>
    <p:extLst>
      <p:ext uri="{BB962C8B-B14F-4D97-AF65-F5344CB8AC3E}">
        <p14:creationId xmlns:p14="http://schemas.microsoft.com/office/powerpoint/2010/main" val="2468671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52BEFF1-896C-45B1-B02C-96A6A1BC38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xmlns="" id="{BB237A14-61B1-4C00-A670-5D8D68A866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8F259-6F54-47A3-8D13-1603D786A3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BA768A8-4FED-4ED8-9E46-6BE72188EC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DB780E4C-9174-4FF8-976E-9903CB549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tr-TR">
                <a:solidFill>
                  <a:srgbClr val="FFFFFF"/>
                </a:solidFill>
              </a:rPr>
              <a:t>Java 7 ile gelen özellikler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058426D-4844-4A70-80B5-1F03897BA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tr-TR"/>
              <a:t>Değişkenleri </a:t>
            </a:r>
            <a:r>
              <a:rPr lang="tr-TR" err="1"/>
              <a:t>Binary</a:t>
            </a:r>
            <a:r>
              <a:rPr lang="tr-TR"/>
              <a:t> olarak tanımlama</a:t>
            </a:r>
          </a:p>
          <a:p>
            <a:r>
              <a:rPr lang="tr-TR"/>
              <a:t>Sayısal değişkenler arasına alt çizgi koyma</a:t>
            </a:r>
          </a:p>
          <a:p>
            <a:r>
              <a:rPr lang="tr-TR"/>
              <a:t>Switch kullanımında </a:t>
            </a:r>
            <a:r>
              <a:rPr lang="tr-TR" err="1"/>
              <a:t>String</a:t>
            </a:r>
            <a:r>
              <a:rPr lang="tr-TR"/>
              <a:t> türe izin verme</a:t>
            </a:r>
          </a:p>
          <a:p>
            <a:r>
              <a:rPr lang="tr-TR" smtClean="0"/>
              <a:t>Generics </a:t>
            </a:r>
            <a:r>
              <a:rPr lang="tr-TR"/>
              <a:t>tiplerde kullanım kolaylığı</a:t>
            </a:r>
          </a:p>
          <a:p>
            <a:r>
              <a:rPr lang="tr-TR" err="1"/>
              <a:t>Varargs</a:t>
            </a:r>
            <a:r>
              <a:rPr lang="tr-TR"/>
              <a:t> iyileştirmeleri</a:t>
            </a:r>
          </a:p>
          <a:p>
            <a:r>
              <a:rPr lang="tr-TR"/>
              <a:t>Multi- </a:t>
            </a:r>
            <a:r>
              <a:rPr lang="tr-TR" err="1"/>
              <a:t>Catch</a:t>
            </a:r>
            <a:r>
              <a:rPr lang="tr-TR"/>
              <a:t> ile hata ayıklamada kolaylıklar</a:t>
            </a:r>
          </a:p>
          <a:p>
            <a:r>
              <a:rPr lang="tr-TR" err="1"/>
              <a:t>Garbage-first</a:t>
            </a:r>
            <a:r>
              <a:rPr lang="tr-TR"/>
              <a:t> </a:t>
            </a:r>
            <a:r>
              <a:rPr lang="tr-TR" err="1"/>
              <a:t>Collector</a:t>
            </a:r>
            <a:endParaRPr lang="tr-TR"/>
          </a:p>
          <a:p>
            <a:r>
              <a:rPr lang="tr-TR"/>
              <a:t>Java </a:t>
            </a:r>
            <a:r>
              <a:rPr lang="tr-TR" err="1"/>
              <a:t>Kernel</a:t>
            </a:r>
            <a:endParaRPr lang="tr-TR"/>
          </a:p>
          <a:p>
            <a:r>
              <a:rPr lang="tr-TR" err="1"/>
              <a:t>Modularity</a:t>
            </a:r>
            <a:endParaRPr lang="tr-TR"/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8121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227</TotalTime>
  <Words>665</Words>
  <Application>Microsoft Office PowerPoint</Application>
  <PresentationFormat>Geniş ekran</PresentationFormat>
  <Paragraphs>113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Consolas</vt:lpstr>
      <vt:lpstr>PT Sans</vt:lpstr>
      <vt:lpstr>Wingdings 3</vt:lpstr>
      <vt:lpstr>İyon</vt:lpstr>
      <vt:lpstr>Java Standart Edition Ödev</vt:lpstr>
      <vt:lpstr>  Java nedir ve özellikleri</vt:lpstr>
      <vt:lpstr>  Java dilinin farklılıkları</vt:lpstr>
      <vt:lpstr>    Compiler(Derleyici) ve Interpreter(Yorumlayıcı) </vt:lpstr>
      <vt:lpstr>  JVM-JRE-JDK</vt:lpstr>
      <vt:lpstr>Java 5 ile gelen özellikler</vt:lpstr>
      <vt:lpstr>Java 6 ile gelen özellikler</vt:lpstr>
      <vt:lpstr>Stack ve Heap Memory</vt:lpstr>
      <vt:lpstr>Java 7 ile gelen özellikler</vt:lpstr>
      <vt:lpstr> String Metodlar</vt:lpstr>
      <vt:lpstr>StringBuilder ve StringBuffer</vt:lpstr>
      <vt:lpstr>Java 8 ile gelen özellikler</vt:lpstr>
      <vt:lpstr>Bitiş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Standart Edition Ödev</dc:title>
  <dc:creator>alper--</dc:creator>
  <cp:lastModifiedBy>Microsoft hesabı</cp:lastModifiedBy>
  <cp:revision>25</cp:revision>
  <dcterms:created xsi:type="dcterms:W3CDTF">2021-03-11T15:57:05Z</dcterms:created>
  <dcterms:modified xsi:type="dcterms:W3CDTF">2021-03-13T15:21:07Z</dcterms:modified>
</cp:coreProperties>
</file>