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7" r:id="rId2"/>
    <p:sldId id="256" r:id="rId3"/>
    <p:sldId id="257" r:id="rId4"/>
    <p:sldId id="258" r:id="rId5"/>
    <p:sldId id="259" r:id="rId6"/>
    <p:sldId id="260" r:id="rId7"/>
    <p:sldId id="262" r:id="rId8"/>
    <p:sldId id="263" r:id="rId9"/>
    <p:sldId id="264" r:id="rId10"/>
    <p:sldId id="266" r:id="rId11"/>
    <p:sldId id="267" r:id="rId12"/>
    <p:sldId id="268" r:id="rId13"/>
    <p:sldId id="269" r:id="rId14"/>
    <p:sldId id="270" r:id="rId15"/>
    <p:sldId id="271" r:id="rId16"/>
    <p:sldId id="272" r:id="rId17"/>
    <p:sldId id="274" r:id="rId18"/>
    <p:sldId id="275" r:id="rId19"/>
    <p:sldId id="276" r:id="rId20"/>
    <p:sldId id="278"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979A0-B7CC-4DCE-93A9-7600CBB6E0B3}" v="77" dt="2021-03-12T16:59:50.156"/>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Açık Stil 1 - Vurgu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52"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nepG. Aslan" userId="bdbebf3f6df220c2" providerId="LiveId" clId="{370979A0-B7CC-4DCE-93A9-7600CBB6E0B3}"/>
    <pc:docChg chg="undo redo custSel addSld delSld modSld sldOrd">
      <pc:chgData name="ZeynepG. Aslan" userId="bdbebf3f6df220c2" providerId="LiveId" clId="{370979A0-B7CC-4DCE-93A9-7600CBB6E0B3}" dt="2021-03-12T17:00:16.577" v="3378" actId="14100"/>
      <pc:docMkLst>
        <pc:docMk/>
      </pc:docMkLst>
      <pc:sldChg chg="addSp delSp modSp new mod setBg">
        <pc:chgData name="ZeynepG. Aslan" userId="bdbebf3f6df220c2" providerId="LiveId" clId="{370979A0-B7CC-4DCE-93A9-7600CBB6E0B3}" dt="2021-03-12T15:26:38.141" v="2108" actId="26606"/>
        <pc:sldMkLst>
          <pc:docMk/>
          <pc:sldMk cId="4170051208" sldId="256"/>
        </pc:sldMkLst>
        <pc:spChg chg="mod">
          <ac:chgData name="ZeynepG. Aslan" userId="bdbebf3f6df220c2" providerId="LiveId" clId="{370979A0-B7CC-4DCE-93A9-7600CBB6E0B3}" dt="2021-03-12T15:26:38.141" v="2108" actId="26606"/>
          <ac:spMkLst>
            <pc:docMk/>
            <pc:sldMk cId="4170051208" sldId="256"/>
            <ac:spMk id="2" creationId="{DEA44A2F-F5E2-4AA5-AA60-7621EF977432}"/>
          </ac:spMkLst>
        </pc:spChg>
        <pc:spChg chg="mod">
          <ac:chgData name="ZeynepG. Aslan" userId="bdbebf3f6df220c2" providerId="LiveId" clId="{370979A0-B7CC-4DCE-93A9-7600CBB6E0B3}" dt="2021-03-12T15:26:38.141" v="2108" actId="26606"/>
          <ac:spMkLst>
            <pc:docMk/>
            <pc:sldMk cId="4170051208" sldId="256"/>
            <ac:spMk id="3" creationId="{6D875339-5AB2-4287-8615-7FC2C4B348AD}"/>
          </ac:spMkLst>
        </pc:spChg>
        <pc:spChg chg="add del">
          <ac:chgData name="ZeynepG. Aslan" userId="bdbebf3f6df220c2" providerId="LiveId" clId="{370979A0-B7CC-4DCE-93A9-7600CBB6E0B3}" dt="2021-03-12T15:26:34.515" v="2105" actId="26606"/>
          <ac:spMkLst>
            <pc:docMk/>
            <pc:sldMk cId="4170051208" sldId="256"/>
            <ac:spMk id="8" creationId="{827B839B-9ADE-406B-8590-F1CAEDED45A1}"/>
          </ac:spMkLst>
        </pc:spChg>
        <pc:spChg chg="add del">
          <ac:chgData name="ZeynepG. Aslan" userId="bdbebf3f6df220c2" providerId="LiveId" clId="{370979A0-B7CC-4DCE-93A9-7600CBB6E0B3}" dt="2021-03-12T15:26:28.517" v="2103" actId="26606"/>
          <ac:spMkLst>
            <pc:docMk/>
            <pc:sldMk cId="4170051208" sldId="256"/>
            <ac:spMk id="9" creationId="{C1DD1A8A-57D5-4A81-AD04-532B043C5611}"/>
          </ac:spMkLst>
        </pc:spChg>
        <pc:spChg chg="add del">
          <ac:chgData name="ZeynepG. Aslan" userId="bdbebf3f6df220c2" providerId="LiveId" clId="{370979A0-B7CC-4DCE-93A9-7600CBB6E0B3}" dt="2021-03-12T15:26:34.515" v="2105" actId="26606"/>
          <ac:spMkLst>
            <pc:docMk/>
            <pc:sldMk cId="4170051208" sldId="256"/>
            <ac:spMk id="10" creationId="{CFE45BF0-46DB-408C-B5F7-7B11716805D4}"/>
          </ac:spMkLst>
        </pc:spChg>
        <pc:spChg chg="add del">
          <ac:chgData name="ZeynepG. Aslan" userId="bdbebf3f6df220c2" providerId="LiveId" clId="{370979A0-B7CC-4DCE-93A9-7600CBB6E0B3}" dt="2021-03-12T15:26:28.517" v="2103" actId="26606"/>
          <ac:spMkLst>
            <pc:docMk/>
            <pc:sldMk cId="4170051208" sldId="256"/>
            <ac:spMk id="11" creationId="{007891EC-4501-44ED-A8C8-B11B6DB767AB}"/>
          </ac:spMkLst>
        </pc:spChg>
        <pc:spChg chg="add del">
          <ac:chgData name="ZeynepG. Aslan" userId="bdbebf3f6df220c2" providerId="LiveId" clId="{370979A0-B7CC-4DCE-93A9-7600CBB6E0B3}" dt="2021-03-12T15:26:34.515" v="2105" actId="26606"/>
          <ac:spMkLst>
            <pc:docMk/>
            <pc:sldMk cId="4170051208" sldId="256"/>
            <ac:spMk id="12" creationId="{2AEBC8F2-97B1-41B4-93F1-2D289E197FBA}"/>
          </ac:spMkLst>
        </pc:spChg>
        <pc:spChg chg="add del">
          <ac:chgData name="ZeynepG. Aslan" userId="bdbebf3f6df220c2" providerId="LiveId" clId="{370979A0-B7CC-4DCE-93A9-7600CBB6E0B3}" dt="2021-03-12T15:26:34.515" v="2105" actId="26606"/>
          <ac:spMkLst>
            <pc:docMk/>
            <pc:sldMk cId="4170051208" sldId="256"/>
            <ac:spMk id="14" creationId="{472E3A19-F5D5-48FC-BB9C-48C2F68F598B}"/>
          </ac:spMkLst>
        </pc:spChg>
        <pc:spChg chg="add del">
          <ac:chgData name="ZeynepG. Aslan" userId="bdbebf3f6df220c2" providerId="LiveId" clId="{370979A0-B7CC-4DCE-93A9-7600CBB6E0B3}" dt="2021-03-12T15:26:34.515" v="2105" actId="26606"/>
          <ac:spMkLst>
            <pc:docMk/>
            <pc:sldMk cId="4170051208" sldId="256"/>
            <ac:spMk id="16" creationId="{7A62E32F-BB65-43A8-8EB5-92346890E549}"/>
          </ac:spMkLst>
        </pc:spChg>
        <pc:spChg chg="add del">
          <ac:chgData name="ZeynepG. Aslan" userId="bdbebf3f6df220c2" providerId="LiveId" clId="{370979A0-B7CC-4DCE-93A9-7600CBB6E0B3}" dt="2021-03-12T15:26:34.515" v="2105" actId="26606"/>
          <ac:spMkLst>
            <pc:docMk/>
            <pc:sldMk cId="4170051208" sldId="256"/>
            <ac:spMk id="18" creationId="{14E91B64-9FCC-451E-AFB4-A827D6329367}"/>
          </ac:spMkLst>
        </pc:spChg>
        <pc:spChg chg="add del">
          <ac:chgData name="ZeynepG. Aslan" userId="bdbebf3f6df220c2" providerId="LiveId" clId="{370979A0-B7CC-4DCE-93A9-7600CBB6E0B3}" dt="2021-03-12T15:26:38.133" v="2107" actId="26606"/>
          <ac:spMkLst>
            <pc:docMk/>
            <pc:sldMk cId="4170051208" sldId="256"/>
            <ac:spMk id="20" creationId="{6A1473A6-3F22-483E-8A30-80B9D2B14592}"/>
          </ac:spMkLst>
        </pc:spChg>
        <pc:spChg chg="add">
          <ac:chgData name="ZeynepG. Aslan" userId="bdbebf3f6df220c2" providerId="LiveId" clId="{370979A0-B7CC-4DCE-93A9-7600CBB6E0B3}" dt="2021-03-12T15:26:38.141" v="2108" actId="26606"/>
          <ac:spMkLst>
            <pc:docMk/>
            <pc:sldMk cId="4170051208" sldId="256"/>
            <ac:spMk id="25" creationId="{827B839B-9ADE-406B-8590-F1CAEDED45A1}"/>
          </ac:spMkLst>
        </pc:spChg>
        <pc:spChg chg="add">
          <ac:chgData name="ZeynepG. Aslan" userId="bdbebf3f6df220c2" providerId="LiveId" clId="{370979A0-B7CC-4DCE-93A9-7600CBB6E0B3}" dt="2021-03-12T15:26:38.141" v="2108" actId="26606"/>
          <ac:spMkLst>
            <pc:docMk/>
            <pc:sldMk cId="4170051208" sldId="256"/>
            <ac:spMk id="26" creationId="{CFE45BF0-46DB-408C-B5F7-7B11716805D4}"/>
          </ac:spMkLst>
        </pc:spChg>
        <pc:spChg chg="add">
          <ac:chgData name="ZeynepG. Aslan" userId="bdbebf3f6df220c2" providerId="LiveId" clId="{370979A0-B7CC-4DCE-93A9-7600CBB6E0B3}" dt="2021-03-12T15:26:38.141" v="2108" actId="26606"/>
          <ac:spMkLst>
            <pc:docMk/>
            <pc:sldMk cId="4170051208" sldId="256"/>
            <ac:spMk id="27" creationId="{2AEBC8F2-97B1-41B4-93F1-2D289E197FBA}"/>
          </ac:spMkLst>
        </pc:spChg>
        <pc:spChg chg="add">
          <ac:chgData name="ZeynepG. Aslan" userId="bdbebf3f6df220c2" providerId="LiveId" clId="{370979A0-B7CC-4DCE-93A9-7600CBB6E0B3}" dt="2021-03-12T15:26:38.141" v="2108" actId="26606"/>
          <ac:spMkLst>
            <pc:docMk/>
            <pc:sldMk cId="4170051208" sldId="256"/>
            <ac:spMk id="28" creationId="{472E3A19-F5D5-48FC-BB9C-48C2F68F598B}"/>
          </ac:spMkLst>
        </pc:spChg>
        <pc:spChg chg="add">
          <ac:chgData name="ZeynepG. Aslan" userId="bdbebf3f6df220c2" providerId="LiveId" clId="{370979A0-B7CC-4DCE-93A9-7600CBB6E0B3}" dt="2021-03-12T15:26:38.141" v="2108" actId="26606"/>
          <ac:spMkLst>
            <pc:docMk/>
            <pc:sldMk cId="4170051208" sldId="256"/>
            <ac:spMk id="29" creationId="{7A62E32F-BB65-43A8-8EB5-92346890E549}"/>
          </ac:spMkLst>
        </pc:spChg>
        <pc:spChg chg="add">
          <ac:chgData name="ZeynepG. Aslan" userId="bdbebf3f6df220c2" providerId="LiveId" clId="{370979A0-B7CC-4DCE-93A9-7600CBB6E0B3}" dt="2021-03-12T15:26:38.141" v="2108" actId="26606"/>
          <ac:spMkLst>
            <pc:docMk/>
            <pc:sldMk cId="4170051208" sldId="256"/>
            <ac:spMk id="30" creationId="{14E91B64-9FCC-451E-AFB4-A827D6329367}"/>
          </ac:spMkLst>
        </pc:spChg>
        <pc:grpChg chg="add del">
          <ac:chgData name="ZeynepG. Aslan" userId="bdbebf3f6df220c2" providerId="LiveId" clId="{370979A0-B7CC-4DCE-93A9-7600CBB6E0B3}" dt="2021-03-12T15:26:38.133" v="2107" actId="26606"/>
          <ac:grpSpMkLst>
            <pc:docMk/>
            <pc:sldMk cId="4170051208" sldId="256"/>
            <ac:grpSpMk id="21" creationId="{AA1375E3-3E53-4D75-BAB7-E5929BFCB25F}"/>
          </ac:grpSpMkLst>
        </pc:grpChg>
        <pc:picChg chg="add del">
          <ac:chgData name="ZeynepG. Aslan" userId="bdbebf3f6df220c2" providerId="LiveId" clId="{370979A0-B7CC-4DCE-93A9-7600CBB6E0B3}" dt="2021-03-12T15:26:28.517" v="2103" actId="26606"/>
          <ac:picMkLst>
            <pc:docMk/>
            <pc:sldMk cId="4170051208" sldId="256"/>
            <ac:picMk id="5" creationId="{501BEC22-83A6-4224-A250-ADF95A67BB76}"/>
          </ac:picMkLst>
        </pc:picChg>
      </pc:sldChg>
      <pc:sldChg chg="addSp modSp new mod setBg">
        <pc:chgData name="ZeynepG. Aslan" userId="bdbebf3f6df220c2" providerId="LiveId" clId="{370979A0-B7CC-4DCE-93A9-7600CBB6E0B3}" dt="2021-03-12T15:38:36.074" v="2334" actId="20577"/>
        <pc:sldMkLst>
          <pc:docMk/>
          <pc:sldMk cId="47438888" sldId="257"/>
        </pc:sldMkLst>
        <pc:spChg chg="mod">
          <ac:chgData name="ZeynepG. Aslan" userId="bdbebf3f6df220c2" providerId="LiveId" clId="{370979A0-B7CC-4DCE-93A9-7600CBB6E0B3}" dt="2021-03-12T15:38:36.074" v="2334" actId="20577"/>
          <ac:spMkLst>
            <pc:docMk/>
            <pc:sldMk cId="47438888" sldId="257"/>
            <ac:spMk id="2" creationId="{954B6483-F3AD-4869-978D-8099F8D97513}"/>
          </ac:spMkLst>
        </pc:spChg>
        <pc:spChg chg="mod">
          <ac:chgData name="ZeynepG. Aslan" userId="bdbebf3f6df220c2" providerId="LiveId" clId="{370979A0-B7CC-4DCE-93A9-7600CBB6E0B3}" dt="2021-03-12T15:37:50.715" v="2326" actId="26606"/>
          <ac:spMkLst>
            <pc:docMk/>
            <pc:sldMk cId="47438888" sldId="257"/>
            <ac:spMk id="3" creationId="{8CB1C189-D815-484A-A3E6-974A00FE23AF}"/>
          </ac:spMkLst>
        </pc:spChg>
        <pc:spChg chg="add">
          <ac:chgData name="ZeynepG. Aslan" userId="bdbebf3f6df220c2" providerId="LiveId" clId="{370979A0-B7CC-4DCE-93A9-7600CBB6E0B3}" dt="2021-03-12T15:37:50.715" v="2326" actId="26606"/>
          <ac:spMkLst>
            <pc:docMk/>
            <pc:sldMk cId="47438888" sldId="257"/>
            <ac:spMk id="8" creationId="{827B839B-9ADE-406B-8590-F1CAEDED45A1}"/>
          </ac:spMkLst>
        </pc:spChg>
        <pc:spChg chg="add">
          <ac:chgData name="ZeynepG. Aslan" userId="bdbebf3f6df220c2" providerId="LiveId" clId="{370979A0-B7CC-4DCE-93A9-7600CBB6E0B3}" dt="2021-03-12T15:37:50.715" v="2326" actId="26606"/>
          <ac:spMkLst>
            <pc:docMk/>
            <pc:sldMk cId="47438888" sldId="257"/>
            <ac:spMk id="10" creationId="{CFE45BF0-46DB-408C-B5F7-7B11716805D4}"/>
          </ac:spMkLst>
        </pc:spChg>
        <pc:spChg chg="add">
          <ac:chgData name="ZeynepG. Aslan" userId="bdbebf3f6df220c2" providerId="LiveId" clId="{370979A0-B7CC-4DCE-93A9-7600CBB6E0B3}" dt="2021-03-12T15:37:50.715" v="2326" actId="26606"/>
          <ac:spMkLst>
            <pc:docMk/>
            <pc:sldMk cId="47438888" sldId="257"/>
            <ac:spMk id="12" creationId="{2AEBC8F2-97B1-41B4-93F1-2D289E197FBA}"/>
          </ac:spMkLst>
        </pc:spChg>
        <pc:spChg chg="add">
          <ac:chgData name="ZeynepG. Aslan" userId="bdbebf3f6df220c2" providerId="LiveId" clId="{370979A0-B7CC-4DCE-93A9-7600CBB6E0B3}" dt="2021-03-12T15:37:50.715" v="2326" actId="26606"/>
          <ac:spMkLst>
            <pc:docMk/>
            <pc:sldMk cId="47438888" sldId="257"/>
            <ac:spMk id="14" creationId="{472E3A19-F5D5-48FC-BB9C-48C2F68F598B}"/>
          </ac:spMkLst>
        </pc:spChg>
        <pc:spChg chg="add">
          <ac:chgData name="ZeynepG. Aslan" userId="bdbebf3f6df220c2" providerId="LiveId" clId="{370979A0-B7CC-4DCE-93A9-7600CBB6E0B3}" dt="2021-03-12T15:37:50.715" v="2326" actId="26606"/>
          <ac:spMkLst>
            <pc:docMk/>
            <pc:sldMk cId="47438888" sldId="257"/>
            <ac:spMk id="16" creationId="{7A62E32F-BB65-43A8-8EB5-92346890E549}"/>
          </ac:spMkLst>
        </pc:spChg>
        <pc:spChg chg="add">
          <ac:chgData name="ZeynepG. Aslan" userId="bdbebf3f6df220c2" providerId="LiveId" clId="{370979A0-B7CC-4DCE-93A9-7600CBB6E0B3}" dt="2021-03-12T15:37:50.715" v="2326" actId="26606"/>
          <ac:spMkLst>
            <pc:docMk/>
            <pc:sldMk cId="47438888" sldId="257"/>
            <ac:spMk id="18" creationId="{14E91B64-9FCC-451E-AFB4-A827D6329367}"/>
          </ac:spMkLst>
        </pc:spChg>
      </pc:sldChg>
      <pc:sldChg chg="addSp delSp modSp new mod setBg">
        <pc:chgData name="ZeynepG. Aslan" userId="bdbebf3f6df220c2" providerId="LiveId" clId="{370979A0-B7CC-4DCE-93A9-7600CBB6E0B3}" dt="2021-03-12T15:38:20.082" v="2330" actId="207"/>
        <pc:sldMkLst>
          <pc:docMk/>
          <pc:sldMk cId="3071359825" sldId="258"/>
        </pc:sldMkLst>
        <pc:spChg chg="del">
          <ac:chgData name="ZeynepG. Aslan" userId="bdbebf3f6df220c2" providerId="LiveId" clId="{370979A0-B7CC-4DCE-93A9-7600CBB6E0B3}" dt="2021-03-12T12:46:45.364" v="447" actId="21"/>
          <ac:spMkLst>
            <pc:docMk/>
            <pc:sldMk cId="3071359825" sldId="258"/>
            <ac:spMk id="2" creationId="{8952C656-E372-4A82-98BC-5BB4B48C77B4}"/>
          </ac:spMkLst>
        </pc:spChg>
        <pc:spChg chg="del mod">
          <ac:chgData name="ZeynepG. Aslan" userId="bdbebf3f6df220c2" providerId="LiveId" clId="{370979A0-B7CC-4DCE-93A9-7600CBB6E0B3}" dt="2021-03-12T12:54:27.355" v="501" actId="3680"/>
          <ac:spMkLst>
            <pc:docMk/>
            <pc:sldMk cId="3071359825" sldId="258"/>
            <ac:spMk id="3" creationId="{80CAB08B-8FC8-42F6-86C6-048899611174}"/>
          </ac:spMkLst>
        </pc:spChg>
        <pc:spChg chg="add del mod">
          <ac:chgData name="ZeynepG. Aslan" userId="bdbebf3f6df220c2" providerId="LiveId" clId="{370979A0-B7CC-4DCE-93A9-7600CBB6E0B3}" dt="2021-03-12T15:35:00.726" v="2274"/>
          <ac:spMkLst>
            <pc:docMk/>
            <pc:sldMk cId="3071359825" sldId="258"/>
            <ac:spMk id="5" creationId="{2D113A30-2285-4997-9D2D-4B3975742747}"/>
          </ac:spMkLst>
        </pc:spChg>
        <pc:spChg chg="add mod">
          <ac:chgData name="ZeynepG. Aslan" userId="bdbebf3f6df220c2" providerId="LiveId" clId="{370979A0-B7CC-4DCE-93A9-7600CBB6E0B3}" dt="2021-03-12T15:38:20.082" v="2330" actId="207"/>
          <ac:spMkLst>
            <pc:docMk/>
            <pc:sldMk cId="3071359825" sldId="258"/>
            <ac:spMk id="6" creationId="{15DEA782-AAC0-4D32-95DA-80985A3EB044}"/>
          </ac:spMkLst>
        </pc:spChg>
        <pc:spChg chg="add">
          <ac:chgData name="ZeynepG. Aslan" userId="bdbebf3f6df220c2" providerId="LiveId" clId="{370979A0-B7CC-4DCE-93A9-7600CBB6E0B3}" dt="2021-03-12T15:26:00.272" v="2101" actId="26606"/>
          <ac:spMkLst>
            <pc:docMk/>
            <pc:sldMk cId="3071359825" sldId="258"/>
            <ac:spMk id="9" creationId="{1BE4F293-0A40-4AA3-8747-1C7D9F3EEABB}"/>
          </ac:spMkLst>
        </pc:spChg>
        <pc:grpChg chg="add">
          <ac:chgData name="ZeynepG. Aslan" userId="bdbebf3f6df220c2" providerId="LiveId" clId="{370979A0-B7CC-4DCE-93A9-7600CBB6E0B3}" dt="2021-03-12T15:26:00.272" v="2101" actId="26606"/>
          <ac:grpSpMkLst>
            <pc:docMk/>
            <pc:sldMk cId="3071359825" sldId="258"/>
            <ac:grpSpMk id="11" creationId="{5D1CC8B8-2CD1-45F6-9CED-CA310400222D}"/>
          </ac:grpSpMkLst>
        </pc:grpChg>
        <pc:graphicFrameChg chg="add mod ord modGraphic">
          <ac:chgData name="ZeynepG. Aslan" userId="bdbebf3f6df220c2" providerId="LiveId" clId="{370979A0-B7CC-4DCE-93A9-7600CBB6E0B3}" dt="2021-03-12T15:26:00.272" v="2101" actId="26606"/>
          <ac:graphicFrameMkLst>
            <pc:docMk/>
            <pc:sldMk cId="3071359825" sldId="258"/>
            <ac:graphicFrameMk id="4" creationId="{BAD8ABD6-42DA-4469-8840-FBA2E61D3622}"/>
          </ac:graphicFrameMkLst>
        </pc:graphicFrameChg>
      </pc:sldChg>
      <pc:sldChg chg="addSp delSp modSp new mod modClrScheme chgLayout">
        <pc:chgData name="ZeynepG. Aslan" userId="bdbebf3f6df220c2" providerId="LiveId" clId="{370979A0-B7CC-4DCE-93A9-7600CBB6E0B3}" dt="2021-03-12T15:34:34.797" v="2271" actId="1076"/>
        <pc:sldMkLst>
          <pc:docMk/>
          <pc:sldMk cId="158907395" sldId="259"/>
        </pc:sldMkLst>
        <pc:spChg chg="del mod ord">
          <ac:chgData name="ZeynepG. Aslan" userId="bdbebf3f6df220c2" providerId="LiveId" clId="{370979A0-B7CC-4DCE-93A9-7600CBB6E0B3}" dt="2021-03-12T13:10:17.699" v="772" actId="21"/>
          <ac:spMkLst>
            <pc:docMk/>
            <pc:sldMk cId="158907395" sldId="259"/>
            <ac:spMk id="2" creationId="{6E925D9F-EDF3-451A-95F8-B190628F936C}"/>
          </ac:spMkLst>
        </pc:spChg>
        <pc:spChg chg="add del mod">
          <ac:chgData name="ZeynepG. Aslan" userId="bdbebf3f6df220c2" providerId="LiveId" clId="{370979A0-B7CC-4DCE-93A9-7600CBB6E0B3}" dt="2021-03-12T13:09:28.398" v="768" actId="700"/>
          <ac:spMkLst>
            <pc:docMk/>
            <pc:sldMk cId="158907395" sldId="259"/>
            <ac:spMk id="3" creationId="{9DF62536-756F-466C-A425-03197CB96B87}"/>
          </ac:spMkLst>
        </pc:spChg>
        <pc:spChg chg="add del mod">
          <ac:chgData name="ZeynepG. Aslan" userId="bdbebf3f6df220c2" providerId="LiveId" clId="{370979A0-B7CC-4DCE-93A9-7600CBB6E0B3}" dt="2021-03-12T13:09:07.492" v="765"/>
          <ac:spMkLst>
            <pc:docMk/>
            <pc:sldMk cId="158907395" sldId="259"/>
            <ac:spMk id="4" creationId="{803AA743-345B-4392-AA04-8EBD93FDCB3C}"/>
          </ac:spMkLst>
        </pc:spChg>
        <pc:spChg chg="add del mod ord">
          <ac:chgData name="ZeynepG. Aslan" userId="bdbebf3f6df220c2" providerId="LiveId" clId="{370979A0-B7CC-4DCE-93A9-7600CBB6E0B3}" dt="2021-03-12T13:08:56.227" v="762" actId="700"/>
          <ac:spMkLst>
            <pc:docMk/>
            <pc:sldMk cId="158907395" sldId="259"/>
            <ac:spMk id="5" creationId="{D2A99CEB-C6A1-43D1-8FC1-B4703C24160D}"/>
          </ac:spMkLst>
        </pc:spChg>
        <pc:spChg chg="add del mod ord">
          <ac:chgData name="ZeynepG. Aslan" userId="bdbebf3f6df220c2" providerId="LiveId" clId="{370979A0-B7CC-4DCE-93A9-7600CBB6E0B3}" dt="2021-03-12T13:10:08.255" v="771" actId="700"/>
          <ac:spMkLst>
            <pc:docMk/>
            <pc:sldMk cId="158907395" sldId="259"/>
            <ac:spMk id="6" creationId="{59FA3B9E-19DE-432C-9711-33E9C722F880}"/>
          </ac:spMkLst>
        </pc:spChg>
        <pc:spChg chg="add mod ord">
          <ac:chgData name="ZeynepG. Aslan" userId="bdbebf3f6df220c2" providerId="LiveId" clId="{370979A0-B7CC-4DCE-93A9-7600CBB6E0B3}" dt="2021-03-12T13:14:00.782" v="881" actId="113"/>
          <ac:spMkLst>
            <pc:docMk/>
            <pc:sldMk cId="158907395" sldId="259"/>
            <ac:spMk id="7" creationId="{0AF5405D-5973-4176-9F4E-FFFE1A57EE92}"/>
          </ac:spMkLst>
        </pc:spChg>
        <pc:spChg chg="add mod ord">
          <ac:chgData name="ZeynepG. Aslan" userId="bdbebf3f6df220c2" providerId="LiveId" clId="{370979A0-B7CC-4DCE-93A9-7600CBB6E0B3}" dt="2021-03-12T15:31:00.673" v="2167" actId="20577"/>
          <ac:spMkLst>
            <pc:docMk/>
            <pc:sldMk cId="158907395" sldId="259"/>
            <ac:spMk id="8" creationId="{6475A6B0-DB8C-4B0F-B6CE-3DFDEC9E0C93}"/>
          </ac:spMkLst>
        </pc:spChg>
        <pc:spChg chg="add mod ord">
          <ac:chgData name="ZeynepG. Aslan" userId="bdbebf3f6df220c2" providerId="LiveId" clId="{370979A0-B7CC-4DCE-93A9-7600CBB6E0B3}" dt="2021-03-12T15:34:32.296" v="2269" actId="1076"/>
          <ac:spMkLst>
            <pc:docMk/>
            <pc:sldMk cId="158907395" sldId="259"/>
            <ac:spMk id="9" creationId="{55F7306E-7001-4320-962B-C614F2B591DE}"/>
          </ac:spMkLst>
        </pc:spChg>
        <pc:spChg chg="add mod ord">
          <ac:chgData name="ZeynepG. Aslan" userId="bdbebf3f6df220c2" providerId="LiveId" clId="{370979A0-B7CC-4DCE-93A9-7600CBB6E0B3}" dt="2021-03-12T15:34:08.740" v="2266" actId="20577"/>
          <ac:spMkLst>
            <pc:docMk/>
            <pc:sldMk cId="158907395" sldId="259"/>
            <ac:spMk id="10" creationId="{3449055F-04D9-4DC2-B93B-D106979D79ED}"/>
          </ac:spMkLst>
        </pc:spChg>
        <pc:spChg chg="add del mod">
          <ac:chgData name="ZeynepG. Aslan" userId="bdbebf3f6df220c2" providerId="LiveId" clId="{370979A0-B7CC-4DCE-93A9-7600CBB6E0B3}" dt="2021-03-12T13:10:20.073" v="773" actId="21"/>
          <ac:spMkLst>
            <pc:docMk/>
            <pc:sldMk cId="158907395" sldId="259"/>
            <ac:spMk id="12" creationId="{75DE0511-303F-434C-8D3D-B0CC4D2DCE39}"/>
          </ac:spMkLst>
        </pc:spChg>
        <pc:spChg chg="add del mod">
          <ac:chgData name="ZeynepG. Aslan" userId="bdbebf3f6df220c2" providerId="LiveId" clId="{370979A0-B7CC-4DCE-93A9-7600CBB6E0B3}" dt="2021-03-12T15:29:15.173" v="2147" actId="1076"/>
          <ac:spMkLst>
            <pc:docMk/>
            <pc:sldMk cId="158907395" sldId="259"/>
            <ac:spMk id="13" creationId="{0F707494-C90E-4B70-9116-148CF8A721C1}"/>
          </ac:spMkLst>
        </pc:spChg>
        <pc:spChg chg="add mod">
          <ac:chgData name="ZeynepG. Aslan" userId="bdbebf3f6df220c2" providerId="LiveId" clId="{370979A0-B7CC-4DCE-93A9-7600CBB6E0B3}" dt="2021-03-12T15:32:19.861" v="2214" actId="20577"/>
          <ac:spMkLst>
            <pc:docMk/>
            <pc:sldMk cId="158907395" sldId="259"/>
            <ac:spMk id="14" creationId="{3D23D612-D318-483C-8EBE-959F68F5F9E6}"/>
          </ac:spMkLst>
        </pc:spChg>
        <pc:spChg chg="add mod">
          <ac:chgData name="ZeynepG. Aslan" userId="bdbebf3f6df220c2" providerId="LiveId" clId="{370979A0-B7CC-4DCE-93A9-7600CBB6E0B3}" dt="2021-03-12T15:33:45.771" v="2263" actId="1076"/>
          <ac:spMkLst>
            <pc:docMk/>
            <pc:sldMk cId="158907395" sldId="259"/>
            <ac:spMk id="15" creationId="{C54AE91B-3DE5-4051-91F1-726D4A79EA87}"/>
          </ac:spMkLst>
        </pc:spChg>
        <pc:spChg chg="add mod">
          <ac:chgData name="ZeynepG. Aslan" userId="bdbebf3f6df220c2" providerId="LiveId" clId="{370979A0-B7CC-4DCE-93A9-7600CBB6E0B3}" dt="2021-03-12T15:34:34.797" v="2271" actId="1076"/>
          <ac:spMkLst>
            <pc:docMk/>
            <pc:sldMk cId="158907395" sldId="259"/>
            <ac:spMk id="16" creationId="{65F1B425-AA0D-4F46-824F-325772A8DDA4}"/>
          </ac:spMkLst>
        </pc:spChg>
      </pc:sldChg>
      <pc:sldChg chg="addSp delSp modSp new mod setBg">
        <pc:chgData name="ZeynepG. Aslan" userId="bdbebf3f6df220c2" providerId="LiveId" clId="{370979A0-B7CC-4DCE-93A9-7600CBB6E0B3}" dt="2021-03-12T13:49:14.401" v="2099" actId="14100"/>
        <pc:sldMkLst>
          <pc:docMk/>
          <pc:sldMk cId="1992994726" sldId="260"/>
        </pc:sldMkLst>
        <pc:spChg chg="mod">
          <ac:chgData name="ZeynepG. Aslan" userId="bdbebf3f6df220c2" providerId="LiveId" clId="{370979A0-B7CC-4DCE-93A9-7600CBB6E0B3}" dt="2021-03-12T13:48:52.307" v="2097" actId="26606"/>
          <ac:spMkLst>
            <pc:docMk/>
            <pc:sldMk cId="1992994726" sldId="260"/>
            <ac:spMk id="2" creationId="{A9344EDD-749C-43A0-AAED-890AA1DC786C}"/>
          </ac:spMkLst>
        </pc:spChg>
        <pc:spChg chg="mod">
          <ac:chgData name="ZeynepG. Aslan" userId="bdbebf3f6df220c2" providerId="LiveId" clId="{370979A0-B7CC-4DCE-93A9-7600CBB6E0B3}" dt="2021-03-12T13:49:14.401" v="2099" actId="14100"/>
          <ac:spMkLst>
            <pc:docMk/>
            <pc:sldMk cId="1992994726" sldId="260"/>
            <ac:spMk id="3" creationId="{02EA25B8-1845-4E56-85E5-B2C738622566}"/>
          </ac:spMkLst>
        </pc:spChg>
        <pc:spChg chg="add del mod">
          <ac:chgData name="ZeynepG. Aslan" userId="bdbebf3f6df220c2" providerId="LiveId" clId="{370979A0-B7CC-4DCE-93A9-7600CBB6E0B3}" dt="2021-03-12T13:46:23.507" v="2040" actId="478"/>
          <ac:spMkLst>
            <pc:docMk/>
            <pc:sldMk cId="1992994726" sldId="260"/>
            <ac:spMk id="4" creationId="{65236429-25E9-4613-8489-D10FC461B562}"/>
          </ac:spMkLst>
        </pc:spChg>
        <pc:spChg chg="add del mod">
          <ac:chgData name="ZeynepG. Aslan" userId="bdbebf3f6df220c2" providerId="LiveId" clId="{370979A0-B7CC-4DCE-93A9-7600CBB6E0B3}" dt="2021-03-12T13:46:28.965" v="2042" actId="21"/>
          <ac:spMkLst>
            <pc:docMk/>
            <pc:sldMk cId="1992994726" sldId="260"/>
            <ac:spMk id="5" creationId="{5737B501-9934-4256-96CC-BC32892394AB}"/>
          </ac:spMkLst>
        </pc:spChg>
        <pc:spChg chg="add del mod">
          <ac:chgData name="ZeynepG. Aslan" userId="bdbebf3f6df220c2" providerId="LiveId" clId="{370979A0-B7CC-4DCE-93A9-7600CBB6E0B3}" dt="2021-03-12T13:46:36.510" v="2044" actId="21"/>
          <ac:spMkLst>
            <pc:docMk/>
            <pc:sldMk cId="1992994726" sldId="260"/>
            <ac:spMk id="6" creationId="{3017CFC6-D7E9-4115-B890-7C9CBBFB3A7A}"/>
          </ac:spMkLst>
        </pc:spChg>
        <pc:spChg chg="add del mod">
          <ac:chgData name="ZeynepG. Aslan" userId="bdbebf3f6df220c2" providerId="LiveId" clId="{370979A0-B7CC-4DCE-93A9-7600CBB6E0B3}" dt="2021-03-12T13:46:32.178" v="2043" actId="21"/>
          <ac:spMkLst>
            <pc:docMk/>
            <pc:sldMk cId="1992994726" sldId="260"/>
            <ac:spMk id="7" creationId="{E7041CF0-BDB0-4DEE-8EF9-DC15C0C86981}"/>
          </ac:spMkLst>
        </pc:spChg>
        <pc:spChg chg="add del mod">
          <ac:chgData name="ZeynepG. Aslan" userId="bdbebf3f6df220c2" providerId="LiveId" clId="{370979A0-B7CC-4DCE-93A9-7600CBB6E0B3}" dt="2021-03-12T13:46:39.725" v="2045" actId="21"/>
          <ac:spMkLst>
            <pc:docMk/>
            <pc:sldMk cId="1992994726" sldId="260"/>
            <ac:spMk id="8" creationId="{5CE049BB-663A-4FA3-9177-0EC43C4E0D9F}"/>
          </ac:spMkLst>
        </pc:spChg>
        <pc:spChg chg="add del mod">
          <ac:chgData name="ZeynepG. Aslan" userId="bdbebf3f6df220c2" providerId="LiveId" clId="{370979A0-B7CC-4DCE-93A9-7600CBB6E0B3}" dt="2021-03-12T13:46:45.181" v="2046" actId="21"/>
          <ac:spMkLst>
            <pc:docMk/>
            <pc:sldMk cId="1992994726" sldId="260"/>
            <ac:spMk id="9" creationId="{0909FF25-6665-4946-AD44-A7F397BD7040}"/>
          </ac:spMkLst>
        </pc:spChg>
        <pc:spChg chg="add">
          <ac:chgData name="ZeynepG. Aslan" userId="bdbebf3f6df220c2" providerId="LiveId" clId="{370979A0-B7CC-4DCE-93A9-7600CBB6E0B3}" dt="2021-03-12T13:48:52.307" v="2097" actId="26606"/>
          <ac:spMkLst>
            <pc:docMk/>
            <pc:sldMk cId="1992994726" sldId="260"/>
            <ac:spMk id="73" creationId="{F4C0B10B-D2C4-4A54-AFAD-3D27DF88BB37}"/>
          </ac:spMkLst>
        </pc:spChg>
        <pc:grpChg chg="add">
          <ac:chgData name="ZeynepG. Aslan" userId="bdbebf3f6df220c2" providerId="LiveId" clId="{370979A0-B7CC-4DCE-93A9-7600CBB6E0B3}" dt="2021-03-12T13:48:52.307" v="2097" actId="26606"/>
          <ac:grpSpMkLst>
            <pc:docMk/>
            <pc:sldMk cId="1992994726" sldId="260"/>
            <ac:grpSpMk id="75" creationId="{B6BADB90-C74B-40D6-86DC-503F65FCE8DC}"/>
          </ac:grpSpMkLst>
        </pc:grpChg>
        <pc:picChg chg="add del mod">
          <ac:chgData name="ZeynepG. Aslan" userId="bdbebf3f6df220c2" providerId="LiveId" clId="{370979A0-B7CC-4DCE-93A9-7600CBB6E0B3}" dt="2021-03-12T13:48:39.262" v="2094"/>
          <ac:picMkLst>
            <pc:docMk/>
            <pc:sldMk cId="1992994726" sldId="260"/>
            <ac:picMk id="1026" creationId="{D1A79023-6065-4AC5-8FD6-645A8236E025}"/>
          </ac:picMkLst>
        </pc:picChg>
        <pc:picChg chg="add mod">
          <ac:chgData name="ZeynepG. Aslan" userId="bdbebf3f6df220c2" providerId="LiveId" clId="{370979A0-B7CC-4DCE-93A9-7600CBB6E0B3}" dt="2021-03-12T13:49:07.684" v="2098" actId="14100"/>
          <ac:picMkLst>
            <pc:docMk/>
            <pc:sldMk cId="1992994726" sldId="260"/>
            <ac:picMk id="1028" creationId="{47980767-2B8E-456D-90CD-9F6E52E4BB04}"/>
          </ac:picMkLst>
        </pc:picChg>
      </pc:sldChg>
      <pc:sldChg chg="addSp delSp modSp new del mod ord setBg modClrScheme addAnim modAnim delDesignElem chgLayout">
        <pc:chgData name="ZeynepG. Aslan" userId="bdbebf3f6df220c2" providerId="LiveId" clId="{370979A0-B7CC-4DCE-93A9-7600CBB6E0B3}" dt="2021-03-12T16:53:40.458" v="3266" actId="2696"/>
        <pc:sldMkLst>
          <pc:docMk/>
          <pc:sldMk cId="843760780" sldId="261"/>
        </pc:sldMkLst>
        <pc:spChg chg="del mod ord">
          <ac:chgData name="ZeynepG. Aslan" userId="bdbebf3f6df220c2" providerId="LiveId" clId="{370979A0-B7CC-4DCE-93A9-7600CBB6E0B3}" dt="2021-03-12T16:46:51.475" v="3138" actId="700"/>
          <ac:spMkLst>
            <pc:docMk/>
            <pc:sldMk cId="843760780" sldId="261"/>
            <ac:spMk id="2" creationId="{5BC2B8D8-35CD-4557-A8AA-9933AC1C111B}"/>
          </ac:spMkLst>
        </pc:spChg>
        <pc:spChg chg="del mod ord">
          <ac:chgData name="ZeynepG. Aslan" userId="bdbebf3f6df220c2" providerId="LiveId" clId="{370979A0-B7CC-4DCE-93A9-7600CBB6E0B3}" dt="2021-03-12T16:46:51.475" v="3138" actId="700"/>
          <ac:spMkLst>
            <pc:docMk/>
            <pc:sldMk cId="843760780" sldId="261"/>
            <ac:spMk id="3" creationId="{86E3B7FB-D30F-48B7-AEA5-47FB337171A8}"/>
          </ac:spMkLst>
        </pc:spChg>
        <pc:spChg chg="add mod ord">
          <ac:chgData name="ZeynepG. Aslan" userId="bdbebf3f6df220c2" providerId="LiveId" clId="{370979A0-B7CC-4DCE-93A9-7600CBB6E0B3}" dt="2021-03-12T16:53:29.751" v="3264" actId="700"/>
          <ac:spMkLst>
            <pc:docMk/>
            <pc:sldMk cId="843760780" sldId="261"/>
            <ac:spMk id="4" creationId="{70127C46-BD45-4E2A-A5AE-A334E5CF8E1B}"/>
          </ac:spMkLst>
        </pc:spChg>
        <pc:spChg chg="add del mod ord">
          <ac:chgData name="ZeynepG. Aslan" userId="bdbebf3f6df220c2" providerId="LiveId" clId="{370979A0-B7CC-4DCE-93A9-7600CBB6E0B3}" dt="2021-03-12T16:51:26.619" v="3214" actId="700"/>
          <ac:spMkLst>
            <pc:docMk/>
            <pc:sldMk cId="843760780" sldId="261"/>
            <ac:spMk id="5" creationId="{0A64B1DD-01B3-49C2-B64C-A836426E51B6}"/>
          </ac:spMkLst>
        </pc:spChg>
        <pc:spChg chg="add del mod ord">
          <ac:chgData name="ZeynepG. Aslan" userId="bdbebf3f6df220c2" providerId="LiveId" clId="{370979A0-B7CC-4DCE-93A9-7600CBB6E0B3}" dt="2021-03-12T16:51:41.432" v="3217" actId="700"/>
          <ac:spMkLst>
            <pc:docMk/>
            <pc:sldMk cId="843760780" sldId="261"/>
            <ac:spMk id="6" creationId="{B5C24C41-8AC8-4B6B-964B-20FA032DFFB8}"/>
          </ac:spMkLst>
        </pc:spChg>
        <pc:spChg chg="add del">
          <ac:chgData name="ZeynepG. Aslan" userId="bdbebf3f6df220c2" providerId="LiveId" clId="{370979A0-B7CC-4DCE-93A9-7600CBB6E0B3}" dt="2021-03-12T16:50:10.593" v="3178" actId="26606"/>
          <ac:spMkLst>
            <pc:docMk/>
            <pc:sldMk cId="843760780" sldId="261"/>
            <ac:spMk id="7" creationId="{23962611-DFD5-4092-AAFD-559E3DFCE2C9}"/>
          </ac:spMkLst>
        </pc:spChg>
        <pc:spChg chg="add del">
          <ac:chgData name="ZeynepG. Aslan" userId="bdbebf3f6df220c2" providerId="LiveId" clId="{370979A0-B7CC-4DCE-93A9-7600CBB6E0B3}" dt="2021-03-12T16:51:41.432" v="3217" actId="700"/>
          <ac:spMkLst>
            <pc:docMk/>
            <pc:sldMk cId="843760780" sldId="261"/>
            <ac:spMk id="9" creationId="{827B839B-9ADE-406B-8590-F1CAEDED45A1}"/>
          </ac:spMkLst>
        </pc:spChg>
        <pc:spChg chg="add del">
          <ac:chgData name="ZeynepG. Aslan" userId="bdbebf3f6df220c2" providerId="LiveId" clId="{370979A0-B7CC-4DCE-93A9-7600CBB6E0B3}" dt="2021-03-12T16:47:00.796" v="3140" actId="26606"/>
          <ac:spMkLst>
            <pc:docMk/>
            <pc:sldMk cId="843760780" sldId="261"/>
            <ac:spMk id="10" creationId="{B26EE4FD-480F-42A5-9FEB-DA630457CFB7}"/>
          </ac:spMkLst>
        </pc:spChg>
        <pc:spChg chg="add del">
          <ac:chgData name="ZeynepG. Aslan" userId="bdbebf3f6df220c2" providerId="LiveId" clId="{370979A0-B7CC-4DCE-93A9-7600CBB6E0B3}" dt="2021-03-12T16:51:26.619" v="3214" actId="700"/>
          <ac:spMkLst>
            <pc:docMk/>
            <pc:sldMk cId="843760780" sldId="261"/>
            <ac:spMk id="11" creationId="{B26EE4FD-480F-42A5-9FEB-DA630457CFB7}"/>
          </ac:spMkLst>
        </pc:spChg>
        <pc:spChg chg="add del">
          <ac:chgData name="ZeynepG. Aslan" userId="bdbebf3f6df220c2" providerId="LiveId" clId="{370979A0-B7CC-4DCE-93A9-7600CBB6E0B3}" dt="2021-03-12T16:47:00.796" v="3140" actId="26606"/>
          <ac:spMkLst>
            <pc:docMk/>
            <pc:sldMk cId="843760780" sldId="261"/>
            <ac:spMk id="12" creationId="{A187062F-BE14-42FC-B06A-607DB23849C3}"/>
          </ac:spMkLst>
        </pc:spChg>
        <pc:spChg chg="add del">
          <ac:chgData name="ZeynepG. Aslan" userId="bdbebf3f6df220c2" providerId="LiveId" clId="{370979A0-B7CC-4DCE-93A9-7600CBB6E0B3}" dt="2021-03-12T16:51:26.619" v="3214" actId="700"/>
          <ac:spMkLst>
            <pc:docMk/>
            <pc:sldMk cId="843760780" sldId="261"/>
            <ac:spMk id="13" creationId="{A187062F-BE14-42FC-B06A-607DB23849C3}"/>
          </ac:spMkLst>
        </pc:spChg>
        <pc:spChg chg="add del">
          <ac:chgData name="ZeynepG. Aslan" userId="bdbebf3f6df220c2" providerId="LiveId" clId="{370979A0-B7CC-4DCE-93A9-7600CBB6E0B3}" dt="2021-03-12T16:47:00.796" v="3140" actId="26606"/>
          <ac:spMkLst>
            <pc:docMk/>
            <pc:sldMk cId="843760780" sldId="261"/>
            <ac:spMk id="14" creationId="{731FE21B-2A45-4BF5-8B03-E12341988774}"/>
          </ac:spMkLst>
        </pc:spChg>
        <pc:spChg chg="add del">
          <ac:chgData name="ZeynepG. Aslan" userId="bdbebf3f6df220c2" providerId="LiveId" clId="{370979A0-B7CC-4DCE-93A9-7600CBB6E0B3}" dt="2021-03-12T16:51:26.619" v="3214" actId="700"/>
          <ac:spMkLst>
            <pc:docMk/>
            <pc:sldMk cId="843760780" sldId="261"/>
            <ac:spMk id="15" creationId="{731FE21B-2A45-4BF5-8B03-E12341988774}"/>
          </ac:spMkLst>
        </pc:spChg>
        <pc:spChg chg="add del">
          <ac:chgData name="ZeynepG. Aslan" userId="bdbebf3f6df220c2" providerId="LiveId" clId="{370979A0-B7CC-4DCE-93A9-7600CBB6E0B3}" dt="2021-03-12T16:47:00.796" v="3140" actId="26606"/>
          <ac:spMkLst>
            <pc:docMk/>
            <pc:sldMk cId="843760780" sldId="261"/>
            <ac:spMk id="16" creationId="{2DC5A94D-79ED-48F5-9DC5-96CBB507CEC8}"/>
          </ac:spMkLst>
        </pc:spChg>
        <pc:spChg chg="add del">
          <ac:chgData name="ZeynepG. Aslan" userId="bdbebf3f6df220c2" providerId="LiveId" clId="{370979A0-B7CC-4DCE-93A9-7600CBB6E0B3}" dt="2021-03-12T16:51:26.619" v="3214" actId="700"/>
          <ac:spMkLst>
            <pc:docMk/>
            <pc:sldMk cId="843760780" sldId="261"/>
            <ac:spMk id="17" creationId="{2DC5A94D-79ED-48F5-9DC5-96CBB507CEC8}"/>
          </ac:spMkLst>
        </pc:spChg>
        <pc:spChg chg="add del">
          <ac:chgData name="ZeynepG. Aslan" userId="bdbebf3f6df220c2" providerId="LiveId" clId="{370979A0-B7CC-4DCE-93A9-7600CBB6E0B3}" dt="2021-03-12T16:47:00.796" v="3140" actId="26606"/>
          <ac:spMkLst>
            <pc:docMk/>
            <pc:sldMk cId="843760780" sldId="261"/>
            <ac:spMk id="18" creationId="{93A3D4BE-AF25-4F9A-9C29-1145CCE24A28}"/>
          </ac:spMkLst>
        </pc:spChg>
        <pc:spChg chg="add del">
          <ac:chgData name="ZeynepG. Aslan" userId="bdbebf3f6df220c2" providerId="LiveId" clId="{370979A0-B7CC-4DCE-93A9-7600CBB6E0B3}" dt="2021-03-12T16:51:26.619" v="3214" actId="700"/>
          <ac:spMkLst>
            <pc:docMk/>
            <pc:sldMk cId="843760780" sldId="261"/>
            <ac:spMk id="19" creationId="{93A3D4BE-AF25-4F9A-9C29-1145CCE24A28}"/>
          </ac:spMkLst>
        </pc:spChg>
        <pc:spChg chg="add del">
          <ac:chgData name="ZeynepG. Aslan" userId="bdbebf3f6df220c2" providerId="LiveId" clId="{370979A0-B7CC-4DCE-93A9-7600CBB6E0B3}" dt="2021-03-12T16:51:41.432" v="3217" actId="700"/>
          <ac:spMkLst>
            <pc:docMk/>
            <pc:sldMk cId="843760780" sldId="261"/>
            <ac:spMk id="20" creationId="{CFE45BF0-46DB-408C-B5F7-7B11716805D4}"/>
          </ac:spMkLst>
        </pc:spChg>
        <pc:spChg chg="add del">
          <ac:chgData name="ZeynepG. Aslan" userId="bdbebf3f6df220c2" providerId="LiveId" clId="{370979A0-B7CC-4DCE-93A9-7600CBB6E0B3}" dt="2021-03-12T16:51:41.432" v="3217" actId="700"/>
          <ac:spMkLst>
            <pc:docMk/>
            <pc:sldMk cId="843760780" sldId="261"/>
            <ac:spMk id="21" creationId="{14E91B64-9FCC-451E-AFB4-A827D6329367}"/>
          </ac:spMkLst>
        </pc:spChg>
        <pc:spChg chg="add del">
          <ac:chgData name="ZeynepG. Aslan" userId="bdbebf3f6df220c2" providerId="LiveId" clId="{370979A0-B7CC-4DCE-93A9-7600CBB6E0B3}" dt="2021-03-12T16:51:41.432" v="3217" actId="700"/>
          <ac:spMkLst>
            <pc:docMk/>
            <pc:sldMk cId="843760780" sldId="261"/>
            <ac:spMk id="22" creationId="{2AEBC8F2-97B1-41B4-93F1-2D289E197FBA}"/>
          </ac:spMkLst>
        </pc:spChg>
        <pc:spChg chg="add del">
          <ac:chgData name="ZeynepG. Aslan" userId="bdbebf3f6df220c2" providerId="LiveId" clId="{370979A0-B7CC-4DCE-93A9-7600CBB6E0B3}" dt="2021-03-12T16:51:41.432" v="3217" actId="700"/>
          <ac:spMkLst>
            <pc:docMk/>
            <pc:sldMk cId="843760780" sldId="261"/>
            <ac:spMk id="23" creationId="{472E3A19-F5D5-48FC-BB9C-48C2F68F598B}"/>
          </ac:spMkLst>
        </pc:spChg>
        <pc:spChg chg="add del">
          <ac:chgData name="ZeynepG. Aslan" userId="bdbebf3f6df220c2" providerId="LiveId" clId="{370979A0-B7CC-4DCE-93A9-7600CBB6E0B3}" dt="2021-03-12T16:51:41.432" v="3217" actId="700"/>
          <ac:spMkLst>
            <pc:docMk/>
            <pc:sldMk cId="843760780" sldId="261"/>
            <ac:spMk id="24" creationId="{7A62E32F-BB65-43A8-8EB5-92346890E549}"/>
          </ac:spMkLst>
        </pc:spChg>
        <pc:spChg chg="add del">
          <ac:chgData name="ZeynepG. Aslan" userId="bdbebf3f6df220c2" providerId="LiveId" clId="{370979A0-B7CC-4DCE-93A9-7600CBB6E0B3}" dt="2021-03-12T16:53:29.751" v="3264" actId="700"/>
          <ac:spMkLst>
            <pc:docMk/>
            <pc:sldMk cId="843760780" sldId="261"/>
            <ac:spMk id="25" creationId="{B26EE4FD-480F-42A5-9FEB-DA630457CFB7}"/>
          </ac:spMkLst>
        </pc:spChg>
        <pc:spChg chg="add del">
          <ac:chgData name="ZeynepG. Aslan" userId="bdbebf3f6df220c2" providerId="LiveId" clId="{370979A0-B7CC-4DCE-93A9-7600CBB6E0B3}" dt="2021-03-12T16:53:29.751" v="3264" actId="700"/>
          <ac:spMkLst>
            <pc:docMk/>
            <pc:sldMk cId="843760780" sldId="261"/>
            <ac:spMk id="26" creationId="{A187062F-BE14-42FC-B06A-607DB23849C3}"/>
          </ac:spMkLst>
        </pc:spChg>
        <pc:spChg chg="add del">
          <ac:chgData name="ZeynepG. Aslan" userId="bdbebf3f6df220c2" providerId="LiveId" clId="{370979A0-B7CC-4DCE-93A9-7600CBB6E0B3}" dt="2021-03-12T16:53:29.751" v="3264" actId="700"/>
          <ac:spMkLst>
            <pc:docMk/>
            <pc:sldMk cId="843760780" sldId="261"/>
            <ac:spMk id="27" creationId="{731FE21B-2A45-4BF5-8B03-E12341988774}"/>
          </ac:spMkLst>
        </pc:spChg>
        <pc:spChg chg="add del">
          <ac:chgData name="ZeynepG. Aslan" userId="bdbebf3f6df220c2" providerId="LiveId" clId="{370979A0-B7CC-4DCE-93A9-7600CBB6E0B3}" dt="2021-03-12T16:53:29.751" v="3264" actId="700"/>
          <ac:spMkLst>
            <pc:docMk/>
            <pc:sldMk cId="843760780" sldId="261"/>
            <ac:spMk id="28" creationId="{2DC5A94D-79ED-48F5-9DC5-96CBB507CEC8}"/>
          </ac:spMkLst>
        </pc:spChg>
        <pc:spChg chg="add del">
          <ac:chgData name="ZeynepG. Aslan" userId="bdbebf3f6df220c2" providerId="LiveId" clId="{370979A0-B7CC-4DCE-93A9-7600CBB6E0B3}" dt="2021-03-12T16:53:29.751" v="3264" actId="700"/>
          <ac:spMkLst>
            <pc:docMk/>
            <pc:sldMk cId="843760780" sldId="261"/>
            <ac:spMk id="29" creationId="{93A3D4BE-AF25-4F9A-9C29-1145CCE24A28}"/>
          </ac:spMkLst>
        </pc:spChg>
        <pc:spChg chg="add mod">
          <ac:chgData name="ZeynepG. Aslan" userId="bdbebf3f6df220c2" providerId="LiveId" clId="{370979A0-B7CC-4DCE-93A9-7600CBB6E0B3}" dt="2021-03-12T16:53:37.191" v="3265" actId="1076"/>
          <ac:spMkLst>
            <pc:docMk/>
            <pc:sldMk cId="843760780" sldId="261"/>
            <ac:spMk id="30" creationId="{855615EC-1C34-44F2-9676-BCBAAB67A119}"/>
          </ac:spMkLst>
        </pc:spChg>
        <pc:spChg chg="add mod ord">
          <ac:chgData name="ZeynepG. Aslan" userId="bdbebf3f6df220c2" providerId="LiveId" clId="{370979A0-B7CC-4DCE-93A9-7600CBB6E0B3}" dt="2021-03-12T16:53:29.751" v="3264" actId="700"/>
          <ac:spMkLst>
            <pc:docMk/>
            <pc:sldMk cId="843760780" sldId="261"/>
            <ac:spMk id="31" creationId="{5DB9F865-A568-4FF2-9C8E-40856273C8B2}"/>
          </ac:spMkLst>
        </pc:spChg>
        <pc:picChg chg="add del">
          <ac:chgData name="ZeynepG. Aslan" userId="bdbebf3f6df220c2" providerId="LiveId" clId="{370979A0-B7CC-4DCE-93A9-7600CBB6E0B3}" dt="2021-03-12T16:50:10.593" v="3178" actId="26606"/>
          <ac:picMkLst>
            <pc:docMk/>
            <pc:sldMk cId="843760780" sldId="261"/>
            <ac:picMk id="8" creationId="{2270F1FA-0425-408F-9861-80BF5AFB276D}"/>
          </ac:picMkLst>
        </pc:picChg>
      </pc:sldChg>
      <pc:sldChg chg="addSp modSp new mod setBg">
        <pc:chgData name="ZeynepG. Aslan" userId="bdbebf3f6df220c2" providerId="LiveId" clId="{370979A0-B7CC-4DCE-93A9-7600CBB6E0B3}" dt="2021-03-12T15:44:12.635" v="2535" actId="26606"/>
        <pc:sldMkLst>
          <pc:docMk/>
          <pc:sldMk cId="2138816954" sldId="262"/>
        </pc:sldMkLst>
        <pc:spChg chg="mod">
          <ac:chgData name="ZeynepG. Aslan" userId="bdbebf3f6df220c2" providerId="LiveId" clId="{370979A0-B7CC-4DCE-93A9-7600CBB6E0B3}" dt="2021-03-12T15:44:12.635" v="2535" actId="26606"/>
          <ac:spMkLst>
            <pc:docMk/>
            <pc:sldMk cId="2138816954" sldId="262"/>
            <ac:spMk id="2" creationId="{E5F56AF6-0812-4BB7-A40A-7D1BB489EF11}"/>
          </ac:spMkLst>
        </pc:spChg>
        <pc:spChg chg="mod">
          <ac:chgData name="ZeynepG. Aslan" userId="bdbebf3f6df220c2" providerId="LiveId" clId="{370979A0-B7CC-4DCE-93A9-7600CBB6E0B3}" dt="2021-03-12T15:44:12.635" v="2535" actId="26606"/>
          <ac:spMkLst>
            <pc:docMk/>
            <pc:sldMk cId="2138816954" sldId="262"/>
            <ac:spMk id="3" creationId="{66C4101B-B351-462C-B871-7139303300F1}"/>
          </ac:spMkLst>
        </pc:spChg>
        <pc:spChg chg="add">
          <ac:chgData name="ZeynepG. Aslan" userId="bdbebf3f6df220c2" providerId="LiveId" clId="{370979A0-B7CC-4DCE-93A9-7600CBB6E0B3}" dt="2021-03-12T15:44:12.635" v="2535" actId="26606"/>
          <ac:spMkLst>
            <pc:docMk/>
            <pc:sldMk cId="2138816954" sldId="262"/>
            <ac:spMk id="8" creationId="{827B839B-9ADE-406B-8590-F1CAEDED45A1}"/>
          </ac:spMkLst>
        </pc:spChg>
        <pc:spChg chg="add">
          <ac:chgData name="ZeynepG. Aslan" userId="bdbebf3f6df220c2" providerId="LiveId" clId="{370979A0-B7CC-4DCE-93A9-7600CBB6E0B3}" dt="2021-03-12T15:44:12.635" v="2535" actId="26606"/>
          <ac:spMkLst>
            <pc:docMk/>
            <pc:sldMk cId="2138816954" sldId="262"/>
            <ac:spMk id="10" creationId="{CFE45BF0-46DB-408C-B5F7-7B11716805D4}"/>
          </ac:spMkLst>
        </pc:spChg>
        <pc:spChg chg="add">
          <ac:chgData name="ZeynepG. Aslan" userId="bdbebf3f6df220c2" providerId="LiveId" clId="{370979A0-B7CC-4DCE-93A9-7600CBB6E0B3}" dt="2021-03-12T15:44:12.635" v="2535" actId="26606"/>
          <ac:spMkLst>
            <pc:docMk/>
            <pc:sldMk cId="2138816954" sldId="262"/>
            <ac:spMk id="12" creationId="{2AEBC8F2-97B1-41B4-93F1-2D289E197FBA}"/>
          </ac:spMkLst>
        </pc:spChg>
        <pc:spChg chg="add">
          <ac:chgData name="ZeynepG. Aslan" userId="bdbebf3f6df220c2" providerId="LiveId" clId="{370979A0-B7CC-4DCE-93A9-7600CBB6E0B3}" dt="2021-03-12T15:44:12.635" v="2535" actId="26606"/>
          <ac:spMkLst>
            <pc:docMk/>
            <pc:sldMk cId="2138816954" sldId="262"/>
            <ac:spMk id="14" creationId="{472E3A19-F5D5-48FC-BB9C-48C2F68F598B}"/>
          </ac:spMkLst>
        </pc:spChg>
        <pc:spChg chg="add">
          <ac:chgData name="ZeynepG. Aslan" userId="bdbebf3f6df220c2" providerId="LiveId" clId="{370979A0-B7CC-4DCE-93A9-7600CBB6E0B3}" dt="2021-03-12T15:44:12.635" v="2535" actId="26606"/>
          <ac:spMkLst>
            <pc:docMk/>
            <pc:sldMk cId="2138816954" sldId="262"/>
            <ac:spMk id="16" creationId="{7A62E32F-BB65-43A8-8EB5-92346890E549}"/>
          </ac:spMkLst>
        </pc:spChg>
        <pc:spChg chg="add">
          <ac:chgData name="ZeynepG. Aslan" userId="bdbebf3f6df220c2" providerId="LiveId" clId="{370979A0-B7CC-4DCE-93A9-7600CBB6E0B3}" dt="2021-03-12T15:44:12.635" v="2535" actId="26606"/>
          <ac:spMkLst>
            <pc:docMk/>
            <pc:sldMk cId="2138816954" sldId="262"/>
            <ac:spMk id="18" creationId="{14E91B64-9FCC-451E-AFB4-A827D6329367}"/>
          </ac:spMkLst>
        </pc:spChg>
      </pc:sldChg>
      <pc:sldChg chg="addSp modSp new del mod setBg">
        <pc:chgData name="ZeynepG. Aslan" userId="bdbebf3f6df220c2" providerId="LiveId" clId="{370979A0-B7CC-4DCE-93A9-7600CBB6E0B3}" dt="2021-03-12T15:40:33.653" v="2354" actId="2696"/>
        <pc:sldMkLst>
          <pc:docMk/>
          <pc:sldMk cId="3197537496" sldId="262"/>
        </pc:sldMkLst>
        <pc:spChg chg="mod">
          <ac:chgData name="ZeynepG. Aslan" userId="bdbebf3f6df220c2" providerId="LiveId" clId="{370979A0-B7CC-4DCE-93A9-7600CBB6E0B3}" dt="2021-03-12T15:40:09.649" v="2352" actId="20577"/>
          <ac:spMkLst>
            <pc:docMk/>
            <pc:sldMk cId="3197537496" sldId="262"/>
            <ac:spMk id="2" creationId="{79C91A00-8115-4EAC-A91D-DAFAFA31C782}"/>
          </ac:spMkLst>
        </pc:spChg>
        <pc:spChg chg="mod">
          <ac:chgData name="ZeynepG. Aslan" userId="bdbebf3f6df220c2" providerId="LiveId" clId="{370979A0-B7CC-4DCE-93A9-7600CBB6E0B3}" dt="2021-03-12T15:40:13.668" v="2353" actId="5793"/>
          <ac:spMkLst>
            <pc:docMk/>
            <pc:sldMk cId="3197537496" sldId="262"/>
            <ac:spMk id="3" creationId="{F2355CD0-8A73-4562-B8A5-F850BA8DCF50}"/>
          </ac:spMkLst>
        </pc:spChg>
        <pc:spChg chg="add">
          <ac:chgData name="ZeynepG. Aslan" userId="bdbebf3f6df220c2" providerId="LiveId" clId="{370979A0-B7CC-4DCE-93A9-7600CBB6E0B3}" dt="2021-03-12T15:38:42.402" v="2335" actId="26606"/>
          <ac:spMkLst>
            <pc:docMk/>
            <pc:sldMk cId="3197537496" sldId="262"/>
            <ac:spMk id="8" creationId="{827B839B-9ADE-406B-8590-F1CAEDED45A1}"/>
          </ac:spMkLst>
        </pc:spChg>
        <pc:spChg chg="add">
          <ac:chgData name="ZeynepG. Aslan" userId="bdbebf3f6df220c2" providerId="LiveId" clId="{370979A0-B7CC-4DCE-93A9-7600CBB6E0B3}" dt="2021-03-12T15:38:42.402" v="2335" actId="26606"/>
          <ac:spMkLst>
            <pc:docMk/>
            <pc:sldMk cId="3197537496" sldId="262"/>
            <ac:spMk id="10" creationId="{CFE45BF0-46DB-408C-B5F7-7B11716805D4}"/>
          </ac:spMkLst>
        </pc:spChg>
        <pc:spChg chg="add">
          <ac:chgData name="ZeynepG. Aslan" userId="bdbebf3f6df220c2" providerId="LiveId" clId="{370979A0-B7CC-4DCE-93A9-7600CBB6E0B3}" dt="2021-03-12T15:38:42.402" v="2335" actId="26606"/>
          <ac:spMkLst>
            <pc:docMk/>
            <pc:sldMk cId="3197537496" sldId="262"/>
            <ac:spMk id="12" creationId="{2AEBC8F2-97B1-41B4-93F1-2D289E197FBA}"/>
          </ac:spMkLst>
        </pc:spChg>
        <pc:spChg chg="add">
          <ac:chgData name="ZeynepG. Aslan" userId="bdbebf3f6df220c2" providerId="LiveId" clId="{370979A0-B7CC-4DCE-93A9-7600CBB6E0B3}" dt="2021-03-12T15:38:42.402" v="2335" actId="26606"/>
          <ac:spMkLst>
            <pc:docMk/>
            <pc:sldMk cId="3197537496" sldId="262"/>
            <ac:spMk id="14" creationId="{472E3A19-F5D5-48FC-BB9C-48C2F68F598B}"/>
          </ac:spMkLst>
        </pc:spChg>
        <pc:spChg chg="add">
          <ac:chgData name="ZeynepG. Aslan" userId="bdbebf3f6df220c2" providerId="LiveId" clId="{370979A0-B7CC-4DCE-93A9-7600CBB6E0B3}" dt="2021-03-12T15:38:42.402" v="2335" actId="26606"/>
          <ac:spMkLst>
            <pc:docMk/>
            <pc:sldMk cId="3197537496" sldId="262"/>
            <ac:spMk id="16" creationId="{7A62E32F-BB65-43A8-8EB5-92346890E549}"/>
          </ac:spMkLst>
        </pc:spChg>
        <pc:spChg chg="add">
          <ac:chgData name="ZeynepG. Aslan" userId="bdbebf3f6df220c2" providerId="LiveId" clId="{370979A0-B7CC-4DCE-93A9-7600CBB6E0B3}" dt="2021-03-12T15:38:42.402" v="2335" actId="26606"/>
          <ac:spMkLst>
            <pc:docMk/>
            <pc:sldMk cId="3197537496" sldId="262"/>
            <ac:spMk id="18" creationId="{14E91B64-9FCC-451E-AFB4-A827D6329367}"/>
          </ac:spMkLst>
        </pc:spChg>
      </pc:sldChg>
      <pc:sldChg chg="addSp delSp modSp new mod setBg chgLayout">
        <pc:chgData name="ZeynepG. Aslan" userId="bdbebf3f6df220c2" providerId="LiveId" clId="{370979A0-B7CC-4DCE-93A9-7600CBB6E0B3}" dt="2021-03-12T15:47:49.032" v="2567" actId="20577"/>
        <pc:sldMkLst>
          <pc:docMk/>
          <pc:sldMk cId="3657233914" sldId="263"/>
        </pc:sldMkLst>
        <pc:spChg chg="del">
          <ac:chgData name="ZeynepG. Aslan" userId="bdbebf3f6df220c2" providerId="LiveId" clId="{370979A0-B7CC-4DCE-93A9-7600CBB6E0B3}" dt="2021-03-12T15:45:44.327" v="2537" actId="700"/>
          <ac:spMkLst>
            <pc:docMk/>
            <pc:sldMk cId="3657233914" sldId="263"/>
            <ac:spMk id="2" creationId="{4558B421-251C-477B-8689-58FC6A4A0B36}"/>
          </ac:spMkLst>
        </pc:spChg>
        <pc:spChg chg="del">
          <ac:chgData name="ZeynepG. Aslan" userId="bdbebf3f6df220c2" providerId="LiveId" clId="{370979A0-B7CC-4DCE-93A9-7600CBB6E0B3}" dt="2021-03-12T15:45:44.327" v="2537" actId="700"/>
          <ac:spMkLst>
            <pc:docMk/>
            <pc:sldMk cId="3657233914" sldId="263"/>
            <ac:spMk id="3" creationId="{D376D91E-37C6-430D-8F94-FFF33CCD49BF}"/>
          </ac:spMkLst>
        </pc:spChg>
        <pc:spChg chg="add mod ord">
          <ac:chgData name="ZeynepG. Aslan" userId="bdbebf3f6df220c2" providerId="LiveId" clId="{370979A0-B7CC-4DCE-93A9-7600CBB6E0B3}" dt="2021-03-12T15:46:48.933" v="2555" actId="26606"/>
          <ac:spMkLst>
            <pc:docMk/>
            <pc:sldMk cId="3657233914" sldId="263"/>
            <ac:spMk id="4" creationId="{92977DAA-FD29-4333-B80E-9E2FFEFC4C00}"/>
          </ac:spMkLst>
        </pc:spChg>
        <pc:spChg chg="add mod ord">
          <ac:chgData name="ZeynepG. Aslan" userId="bdbebf3f6df220c2" providerId="LiveId" clId="{370979A0-B7CC-4DCE-93A9-7600CBB6E0B3}" dt="2021-03-12T15:47:49.032" v="2567" actId="20577"/>
          <ac:spMkLst>
            <pc:docMk/>
            <pc:sldMk cId="3657233914" sldId="263"/>
            <ac:spMk id="5" creationId="{AFED9325-8267-4360-A8C0-1B1216D3A5F9}"/>
          </ac:spMkLst>
        </pc:spChg>
        <pc:spChg chg="add">
          <ac:chgData name="ZeynepG. Aslan" userId="bdbebf3f6df220c2" providerId="LiveId" clId="{370979A0-B7CC-4DCE-93A9-7600CBB6E0B3}" dt="2021-03-12T15:46:48.933" v="2555" actId="26606"/>
          <ac:spMkLst>
            <pc:docMk/>
            <pc:sldMk cId="3657233914" sldId="263"/>
            <ac:spMk id="10" creationId="{827B839B-9ADE-406B-8590-F1CAEDED45A1}"/>
          </ac:spMkLst>
        </pc:spChg>
        <pc:spChg chg="add">
          <ac:chgData name="ZeynepG. Aslan" userId="bdbebf3f6df220c2" providerId="LiveId" clId="{370979A0-B7CC-4DCE-93A9-7600CBB6E0B3}" dt="2021-03-12T15:46:48.933" v="2555" actId="26606"/>
          <ac:spMkLst>
            <pc:docMk/>
            <pc:sldMk cId="3657233914" sldId="263"/>
            <ac:spMk id="12" creationId="{CFE45BF0-46DB-408C-B5F7-7B11716805D4}"/>
          </ac:spMkLst>
        </pc:spChg>
        <pc:spChg chg="add">
          <ac:chgData name="ZeynepG. Aslan" userId="bdbebf3f6df220c2" providerId="LiveId" clId="{370979A0-B7CC-4DCE-93A9-7600CBB6E0B3}" dt="2021-03-12T15:46:48.933" v="2555" actId="26606"/>
          <ac:spMkLst>
            <pc:docMk/>
            <pc:sldMk cId="3657233914" sldId="263"/>
            <ac:spMk id="14" creationId="{2AEBC8F2-97B1-41B4-93F1-2D289E197FBA}"/>
          </ac:spMkLst>
        </pc:spChg>
        <pc:spChg chg="add">
          <ac:chgData name="ZeynepG. Aslan" userId="bdbebf3f6df220c2" providerId="LiveId" clId="{370979A0-B7CC-4DCE-93A9-7600CBB6E0B3}" dt="2021-03-12T15:46:48.933" v="2555" actId="26606"/>
          <ac:spMkLst>
            <pc:docMk/>
            <pc:sldMk cId="3657233914" sldId="263"/>
            <ac:spMk id="16" creationId="{472E3A19-F5D5-48FC-BB9C-48C2F68F598B}"/>
          </ac:spMkLst>
        </pc:spChg>
        <pc:spChg chg="add">
          <ac:chgData name="ZeynepG. Aslan" userId="bdbebf3f6df220c2" providerId="LiveId" clId="{370979A0-B7CC-4DCE-93A9-7600CBB6E0B3}" dt="2021-03-12T15:46:48.933" v="2555" actId="26606"/>
          <ac:spMkLst>
            <pc:docMk/>
            <pc:sldMk cId="3657233914" sldId="263"/>
            <ac:spMk id="18" creationId="{7A62E32F-BB65-43A8-8EB5-92346890E549}"/>
          </ac:spMkLst>
        </pc:spChg>
        <pc:spChg chg="add">
          <ac:chgData name="ZeynepG. Aslan" userId="bdbebf3f6df220c2" providerId="LiveId" clId="{370979A0-B7CC-4DCE-93A9-7600CBB6E0B3}" dt="2021-03-12T15:46:48.933" v="2555" actId="26606"/>
          <ac:spMkLst>
            <pc:docMk/>
            <pc:sldMk cId="3657233914" sldId="263"/>
            <ac:spMk id="20" creationId="{14E91B64-9FCC-451E-AFB4-A827D6329367}"/>
          </ac:spMkLst>
        </pc:spChg>
      </pc:sldChg>
      <pc:sldChg chg="addSp modSp new mod setBg">
        <pc:chgData name="ZeynepG. Aslan" userId="bdbebf3f6df220c2" providerId="LiveId" clId="{370979A0-B7CC-4DCE-93A9-7600CBB6E0B3}" dt="2021-03-12T16:07:36.270" v="2613" actId="26606"/>
        <pc:sldMkLst>
          <pc:docMk/>
          <pc:sldMk cId="3488754410" sldId="264"/>
        </pc:sldMkLst>
        <pc:spChg chg="mod">
          <ac:chgData name="ZeynepG. Aslan" userId="bdbebf3f6df220c2" providerId="LiveId" clId="{370979A0-B7CC-4DCE-93A9-7600CBB6E0B3}" dt="2021-03-12T16:07:36.270" v="2613" actId="26606"/>
          <ac:spMkLst>
            <pc:docMk/>
            <pc:sldMk cId="3488754410" sldId="264"/>
            <ac:spMk id="2" creationId="{64090AAB-3FFE-4BED-BCA6-E3F6BBB2AC75}"/>
          </ac:spMkLst>
        </pc:spChg>
        <pc:spChg chg="mod">
          <ac:chgData name="ZeynepG. Aslan" userId="bdbebf3f6df220c2" providerId="LiveId" clId="{370979A0-B7CC-4DCE-93A9-7600CBB6E0B3}" dt="2021-03-12T16:07:36.270" v="2613" actId="26606"/>
          <ac:spMkLst>
            <pc:docMk/>
            <pc:sldMk cId="3488754410" sldId="264"/>
            <ac:spMk id="3" creationId="{D491AD04-06BF-41BC-8112-080D0398DD4A}"/>
          </ac:spMkLst>
        </pc:spChg>
        <pc:spChg chg="add">
          <ac:chgData name="ZeynepG. Aslan" userId="bdbebf3f6df220c2" providerId="LiveId" clId="{370979A0-B7CC-4DCE-93A9-7600CBB6E0B3}" dt="2021-03-12T16:07:36.270" v="2613" actId="26606"/>
          <ac:spMkLst>
            <pc:docMk/>
            <pc:sldMk cId="3488754410" sldId="264"/>
            <ac:spMk id="8" creationId="{827B839B-9ADE-406B-8590-F1CAEDED45A1}"/>
          </ac:spMkLst>
        </pc:spChg>
        <pc:spChg chg="add">
          <ac:chgData name="ZeynepG. Aslan" userId="bdbebf3f6df220c2" providerId="LiveId" clId="{370979A0-B7CC-4DCE-93A9-7600CBB6E0B3}" dt="2021-03-12T16:07:36.270" v="2613" actId="26606"/>
          <ac:spMkLst>
            <pc:docMk/>
            <pc:sldMk cId="3488754410" sldId="264"/>
            <ac:spMk id="10" creationId="{CFE45BF0-46DB-408C-B5F7-7B11716805D4}"/>
          </ac:spMkLst>
        </pc:spChg>
        <pc:spChg chg="add">
          <ac:chgData name="ZeynepG. Aslan" userId="bdbebf3f6df220c2" providerId="LiveId" clId="{370979A0-B7CC-4DCE-93A9-7600CBB6E0B3}" dt="2021-03-12T16:07:36.270" v="2613" actId="26606"/>
          <ac:spMkLst>
            <pc:docMk/>
            <pc:sldMk cId="3488754410" sldId="264"/>
            <ac:spMk id="12" creationId="{2AEBC8F2-97B1-41B4-93F1-2D289E197FBA}"/>
          </ac:spMkLst>
        </pc:spChg>
        <pc:spChg chg="add">
          <ac:chgData name="ZeynepG. Aslan" userId="bdbebf3f6df220c2" providerId="LiveId" clId="{370979A0-B7CC-4DCE-93A9-7600CBB6E0B3}" dt="2021-03-12T16:07:36.270" v="2613" actId="26606"/>
          <ac:spMkLst>
            <pc:docMk/>
            <pc:sldMk cId="3488754410" sldId="264"/>
            <ac:spMk id="14" creationId="{472E3A19-F5D5-48FC-BB9C-48C2F68F598B}"/>
          </ac:spMkLst>
        </pc:spChg>
        <pc:spChg chg="add">
          <ac:chgData name="ZeynepG. Aslan" userId="bdbebf3f6df220c2" providerId="LiveId" clId="{370979A0-B7CC-4DCE-93A9-7600CBB6E0B3}" dt="2021-03-12T16:07:36.270" v="2613" actId="26606"/>
          <ac:spMkLst>
            <pc:docMk/>
            <pc:sldMk cId="3488754410" sldId="264"/>
            <ac:spMk id="16" creationId="{7A62E32F-BB65-43A8-8EB5-92346890E549}"/>
          </ac:spMkLst>
        </pc:spChg>
        <pc:spChg chg="add">
          <ac:chgData name="ZeynepG. Aslan" userId="bdbebf3f6df220c2" providerId="LiveId" clId="{370979A0-B7CC-4DCE-93A9-7600CBB6E0B3}" dt="2021-03-12T16:07:36.270" v="2613" actId="26606"/>
          <ac:spMkLst>
            <pc:docMk/>
            <pc:sldMk cId="3488754410" sldId="264"/>
            <ac:spMk id="18" creationId="{14E91B64-9FCC-451E-AFB4-A827D6329367}"/>
          </ac:spMkLst>
        </pc:spChg>
      </pc:sldChg>
      <pc:sldChg chg="delSp add del setBg delDesignElem">
        <pc:chgData name="ZeynepG. Aslan" userId="bdbebf3f6df220c2" providerId="LiveId" clId="{370979A0-B7CC-4DCE-93A9-7600CBB6E0B3}" dt="2021-03-12T15:47:13.969" v="2559" actId="2696"/>
        <pc:sldMkLst>
          <pc:docMk/>
          <pc:sldMk cId="683814352" sldId="265"/>
        </pc:sldMkLst>
        <pc:spChg chg="del">
          <ac:chgData name="ZeynepG. Aslan" userId="bdbebf3f6df220c2" providerId="LiveId" clId="{370979A0-B7CC-4DCE-93A9-7600CBB6E0B3}" dt="2021-03-12T15:47:07.060" v="2558"/>
          <ac:spMkLst>
            <pc:docMk/>
            <pc:sldMk cId="683814352" sldId="265"/>
            <ac:spMk id="8" creationId="{827B839B-9ADE-406B-8590-F1CAEDED45A1}"/>
          </ac:spMkLst>
        </pc:spChg>
        <pc:spChg chg="del">
          <ac:chgData name="ZeynepG. Aslan" userId="bdbebf3f6df220c2" providerId="LiveId" clId="{370979A0-B7CC-4DCE-93A9-7600CBB6E0B3}" dt="2021-03-12T15:47:07.060" v="2558"/>
          <ac:spMkLst>
            <pc:docMk/>
            <pc:sldMk cId="683814352" sldId="265"/>
            <ac:spMk id="10" creationId="{CFE45BF0-46DB-408C-B5F7-7B11716805D4}"/>
          </ac:spMkLst>
        </pc:spChg>
        <pc:spChg chg="del">
          <ac:chgData name="ZeynepG. Aslan" userId="bdbebf3f6df220c2" providerId="LiveId" clId="{370979A0-B7CC-4DCE-93A9-7600CBB6E0B3}" dt="2021-03-12T15:47:07.060" v="2558"/>
          <ac:spMkLst>
            <pc:docMk/>
            <pc:sldMk cId="683814352" sldId="265"/>
            <ac:spMk id="12" creationId="{2AEBC8F2-97B1-41B4-93F1-2D289E197FBA}"/>
          </ac:spMkLst>
        </pc:spChg>
        <pc:spChg chg="del">
          <ac:chgData name="ZeynepG. Aslan" userId="bdbebf3f6df220c2" providerId="LiveId" clId="{370979A0-B7CC-4DCE-93A9-7600CBB6E0B3}" dt="2021-03-12T15:47:07.060" v="2558"/>
          <ac:spMkLst>
            <pc:docMk/>
            <pc:sldMk cId="683814352" sldId="265"/>
            <ac:spMk id="14" creationId="{472E3A19-F5D5-48FC-BB9C-48C2F68F598B}"/>
          </ac:spMkLst>
        </pc:spChg>
        <pc:spChg chg="del">
          <ac:chgData name="ZeynepG. Aslan" userId="bdbebf3f6df220c2" providerId="LiveId" clId="{370979A0-B7CC-4DCE-93A9-7600CBB6E0B3}" dt="2021-03-12T15:47:07.060" v="2558"/>
          <ac:spMkLst>
            <pc:docMk/>
            <pc:sldMk cId="683814352" sldId="265"/>
            <ac:spMk id="16" creationId="{7A62E32F-BB65-43A8-8EB5-92346890E549}"/>
          </ac:spMkLst>
        </pc:spChg>
        <pc:spChg chg="del">
          <ac:chgData name="ZeynepG. Aslan" userId="bdbebf3f6df220c2" providerId="LiveId" clId="{370979A0-B7CC-4DCE-93A9-7600CBB6E0B3}" dt="2021-03-12T15:47:07.060" v="2558"/>
          <ac:spMkLst>
            <pc:docMk/>
            <pc:sldMk cId="683814352" sldId="265"/>
            <ac:spMk id="18" creationId="{14E91B64-9FCC-451E-AFB4-A827D6329367}"/>
          </ac:spMkLst>
        </pc:spChg>
      </pc:sldChg>
      <pc:sldChg chg="addSp delSp modSp new del mod modClrScheme chgLayout">
        <pc:chgData name="ZeynepG. Aslan" userId="bdbebf3f6df220c2" providerId="LiveId" clId="{370979A0-B7CC-4DCE-93A9-7600CBB6E0B3}" dt="2021-03-12T16:10:22.991" v="2622" actId="2696"/>
        <pc:sldMkLst>
          <pc:docMk/>
          <pc:sldMk cId="2553545821" sldId="265"/>
        </pc:sldMkLst>
        <pc:spChg chg="del mod ord">
          <ac:chgData name="ZeynepG. Aslan" userId="bdbebf3f6df220c2" providerId="LiveId" clId="{370979A0-B7CC-4DCE-93A9-7600CBB6E0B3}" dt="2021-03-12T16:08:40.482" v="2616" actId="700"/>
          <ac:spMkLst>
            <pc:docMk/>
            <pc:sldMk cId="2553545821" sldId="265"/>
            <ac:spMk id="2" creationId="{2653F45C-77DF-4DFD-98B3-6EAADA91C820}"/>
          </ac:spMkLst>
        </pc:spChg>
        <pc:spChg chg="del mod ord">
          <ac:chgData name="ZeynepG. Aslan" userId="bdbebf3f6df220c2" providerId="LiveId" clId="{370979A0-B7CC-4DCE-93A9-7600CBB6E0B3}" dt="2021-03-12T16:08:40.482" v="2616" actId="700"/>
          <ac:spMkLst>
            <pc:docMk/>
            <pc:sldMk cId="2553545821" sldId="265"/>
            <ac:spMk id="3" creationId="{57FF5A01-A43E-4136-8413-5723BF628FA5}"/>
          </ac:spMkLst>
        </pc:spChg>
        <pc:spChg chg="add del mod ord">
          <ac:chgData name="ZeynepG. Aslan" userId="bdbebf3f6df220c2" providerId="LiveId" clId="{370979A0-B7CC-4DCE-93A9-7600CBB6E0B3}" dt="2021-03-12T16:09:41.060" v="2617" actId="700"/>
          <ac:spMkLst>
            <pc:docMk/>
            <pc:sldMk cId="2553545821" sldId="265"/>
            <ac:spMk id="4" creationId="{E05B8885-6059-4292-920D-84FD59A03D2B}"/>
          </ac:spMkLst>
        </pc:spChg>
        <pc:spChg chg="add del mod ord">
          <ac:chgData name="ZeynepG. Aslan" userId="bdbebf3f6df220c2" providerId="LiveId" clId="{370979A0-B7CC-4DCE-93A9-7600CBB6E0B3}" dt="2021-03-12T16:09:41.060" v="2617" actId="700"/>
          <ac:spMkLst>
            <pc:docMk/>
            <pc:sldMk cId="2553545821" sldId="265"/>
            <ac:spMk id="5" creationId="{F08BD70F-28C5-41FB-AD95-454B50AC10D4}"/>
          </ac:spMkLst>
        </pc:spChg>
        <pc:spChg chg="add del mod ord">
          <ac:chgData name="ZeynepG. Aslan" userId="bdbebf3f6df220c2" providerId="LiveId" clId="{370979A0-B7CC-4DCE-93A9-7600CBB6E0B3}" dt="2021-03-12T16:09:41.060" v="2617" actId="700"/>
          <ac:spMkLst>
            <pc:docMk/>
            <pc:sldMk cId="2553545821" sldId="265"/>
            <ac:spMk id="6" creationId="{53D9C878-76ED-4540-A73F-78848244A54D}"/>
          </ac:spMkLst>
        </pc:spChg>
        <pc:spChg chg="add del mod ord">
          <ac:chgData name="ZeynepG. Aslan" userId="bdbebf3f6df220c2" providerId="LiveId" clId="{370979A0-B7CC-4DCE-93A9-7600CBB6E0B3}" dt="2021-03-12T16:10:01.413" v="2621" actId="21"/>
          <ac:spMkLst>
            <pc:docMk/>
            <pc:sldMk cId="2553545821" sldId="265"/>
            <ac:spMk id="7" creationId="{9D351BAD-B52F-40F4-BF28-B4992B0B9950}"/>
          </ac:spMkLst>
        </pc:spChg>
        <pc:spChg chg="add del mod ord">
          <ac:chgData name="ZeynepG. Aslan" userId="bdbebf3f6df220c2" providerId="LiveId" clId="{370979A0-B7CC-4DCE-93A9-7600CBB6E0B3}" dt="2021-03-12T16:09:58.899" v="2620" actId="700"/>
          <ac:spMkLst>
            <pc:docMk/>
            <pc:sldMk cId="2553545821" sldId="265"/>
            <ac:spMk id="8" creationId="{B8B3175D-EF6C-49A1-B62A-79AA0C56F85A}"/>
          </ac:spMkLst>
        </pc:spChg>
        <pc:spChg chg="add del mod ord">
          <ac:chgData name="ZeynepG. Aslan" userId="bdbebf3f6df220c2" providerId="LiveId" clId="{370979A0-B7CC-4DCE-93A9-7600CBB6E0B3}" dt="2021-03-12T16:09:58.899" v="2620" actId="700"/>
          <ac:spMkLst>
            <pc:docMk/>
            <pc:sldMk cId="2553545821" sldId="265"/>
            <ac:spMk id="9" creationId="{E1B11BD9-FCB5-4128-966C-F42E4C9E7874}"/>
          </ac:spMkLst>
        </pc:spChg>
        <pc:spChg chg="add del mod ord">
          <ac:chgData name="ZeynepG. Aslan" userId="bdbebf3f6df220c2" providerId="LiveId" clId="{370979A0-B7CC-4DCE-93A9-7600CBB6E0B3}" dt="2021-03-12T16:09:58.899" v="2620" actId="700"/>
          <ac:spMkLst>
            <pc:docMk/>
            <pc:sldMk cId="2553545821" sldId="265"/>
            <ac:spMk id="10" creationId="{8426F68A-09C0-49B2-A66A-127D3DB17657}"/>
          </ac:spMkLst>
        </pc:spChg>
        <pc:spChg chg="add del mod ord">
          <ac:chgData name="ZeynepG. Aslan" userId="bdbebf3f6df220c2" providerId="LiveId" clId="{370979A0-B7CC-4DCE-93A9-7600CBB6E0B3}" dt="2021-03-12T16:09:58.899" v="2620" actId="700"/>
          <ac:spMkLst>
            <pc:docMk/>
            <pc:sldMk cId="2553545821" sldId="265"/>
            <ac:spMk id="11" creationId="{A99907AF-CBC0-4915-96EF-1385D508B8ED}"/>
          </ac:spMkLst>
        </pc:spChg>
      </pc:sldChg>
      <pc:sldChg chg="addSp modSp new mod setBg">
        <pc:chgData name="ZeynepG. Aslan" userId="bdbebf3f6df220c2" providerId="LiveId" clId="{370979A0-B7CC-4DCE-93A9-7600CBB6E0B3}" dt="2021-03-12T16:12:49.715" v="2652" actId="120"/>
        <pc:sldMkLst>
          <pc:docMk/>
          <pc:sldMk cId="2945135108" sldId="266"/>
        </pc:sldMkLst>
        <pc:spChg chg="mod">
          <ac:chgData name="ZeynepG. Aslan" userId="bdbebf3f6df220c2" providerId="LiveId" clId="{370979A0-B7CC-4DCE-93A9-7600CBB6E0B3}" dt="2021-03-12T16:11:41.780" v="2630" actId="26606"/>
          <ac:spMkLst>
            <pc:docMk/>
            <pc:sldMk cId="2945135108" sldId="266"/>
            <ac:spMk id="2" creationId="{9095C346-3163-47FA-82A5-1ACD9E5BF5CB}"/>
          </ac:spMkLst>
        </pc:spChg>
        <pc:spChg chg="mod">
          <ac:chgData name="ZeynepG. Aslan" userId="bdbebf3f6df220c2" providerId="LiveId" clId="{370979A0-B7CC-4DCE-93A9-7600CBB6E0B3}" dt="2021-03-12T16:12:49.715" v="2652" actId="120"/>
          <ac:spMkLst>
            <pc:docMk/>
            <pc:sldMk cId="2945135108" sldId="266"/>
            <ac:spMk id="3" creationId="{639488FF-95A4-4707-82C3-8A7B15888FFF}"/>
          </ac:spMkLst>
        </pc:spChg>
        <pc:spChg chg="add">
          <ac:chgData name="ZeynepG. Aslan" userId="bdbebf3f6df220c2" providerId="LiveId" clId="{370979A0-B7CC-4DCE-93A9-7600CBB6E0B3}" dt="2021-03-12T16:11:41.780" v="2630" actId="26606"/>
          <ac:spMkLst>
            <pc:docMk/>
            <pc:sldMk cId="2945135108" sldId="266"/>
            <ac:spMk id="8" creationId="{827B839B-9ADE-406B-8590-F1CAEDED45A1}"/>
          </ac:spMkLst>
        </pc:spChg>
        <pc:spChg chg="add">
          <ac:chgData name="ZeynepG. Aslan" userId="bdbebf3f6df220c2" providerId="LiveId" clId="{370979A0-B7CC-4DCE-93A9-7600CBB6E0B3}" dt="2021-03-12T16:11:41.780" v="2630" actId="26606"/>
          <ac:spMkLst>
            <pc:docMk/>
            <pc:sldMk cId="2945135108" sldId="266"/>
            <ac:spMk id="10" creationId="{CFE45BF0-46DB-408C-B5F7-7B11716805D4}"/>
          </ac:spMkLst>
        </pc:spChg>
        <pc:spChg chg="add">
          <ac:chgData name="ZeynepG. Aslan" userId="bdbebf3f6df220c2" providerId="LiveId" clId="{370979A0-B7CC-4DCE-93A9-7600CBB6E0B3}" dt="2021-03-12T16:11:41.780" v="2630" actId="26606"/>
          <ac:spMkLst>
            <pc:docMk/>
            <pc:sldMk cId="2945135108" sldId="266"/>
            <ac:spMk id="12" creationId="{2AEBC8F2-97B1-41B4-93F1-2D289E197FBA}"/>
          </ac:spMkLst>
        </pc:spChg>
        <pc:spChg chg="add">
          <ac:chgData name="ZeynepG. Aslan" userId="bdbebf3f6df220c2" providerId="LiveId" clId="{370979A0-B7CC-4DCE-93A9-7600CBB6E0B3}" dt="2021-03-12T16:11:41.780" v="2630" actId="26606"/>
          <ac:spMkLst>
            <pc:docMk/>
            <pc:sldMk cId="2945135108" sldId="266"/>
            <ac:spMk id="14" creationId="{472E3A19-F5D5-48FC-BB9C-48C2F68F598B}"/>
          </ac:spMkLst>
        </pc:spChg>
        <pc:spChg chg="add">
          <ac:chgData name="ZeynepG. Aslan" userId="bdbebf3f6df220c2" providerId="LiveId" clId="{370979A0-B7CC-4DCE-93A9-7600CBB6E0B3}" dt="2021-03-12T16:11:41.780" v="2630" actId="26606"/>
          <ac:spMkLst>
            <pc:docMk/>
            <pc:sldMk cId="2945135108" sldId="266"/>
            <ac:spMk id="16" creationId="{7A62E32F-BB65-43A8-8EB5-92346890E549}"/>
          </ac:spMkLst>
        </pc:spChg>
        <pc:spChg chg="add">
          <ac:chgData name="ZeynepG. Aslan" userId="bdbebf3f6df220c2" providerId="LiveId" clId="{370979A0-B7CC-4DCE-93A9-7600CBB6E0B3}" dt="2021-03-12T16:11:41.780" v="2630" actId="26606"/>
          <ac:spMkLst>
            <pc:docMk/>
            <pc:sldMk cId="2945135108" sldId="266"/>
            <ac:spMk id="18" creationId="{14E91B64-9FCC-451E-AFB4-A827D6329367}"/>
          </ac:spMkLst>
        </pc:spChg>
      </pc:sldChg>
      <pc:sldChg chg="addSp modSp new mod setBg">
        <pc:chgData name="ZeynepG. Aslan" userId="bdbebf3f6df220c2" providerId="LiveId" clId="{370979A0-B7CC-4DCE-93A9-7600CBB6E0B3}" dt="2021-03-12T16:13:10.713" v="2655" actId="20577"/>
        <pc:sldMkLst>
          <pc:docMk/>
          <pc:sldMk cId="2579129808" sldId="267"/>
        </pc:sldMkLst>
        <pc:spChg chg="mod">
          <ac:chgData name="ZeynepG. Aslan" userId="bdbebf3f6df220c2" providerId="LiveId" clId="{370979A0-B7CC-4DCE-93A9-7600CBB6E0B3}" dt="2021-03-12T16:13:00.062" v="2653" actId="26606"/>
          <ac:spMkLst>
            <pc:docMk/>
            <pc:sldMk cId="2579129808" sldId="267"/>
            <ac:spMk id="2" creationId="{30ECDB09-00A0-4EC7-A8F5-C5DE39116D1A}"/>
          </ac:spMkLst>
        </pc:spChg>
        <pc:spChg chg="mod">
          <ac:chgData name="ZeynepG. Aslan" userId="bdbebf3f6df220c2" providerId="LiveId" clId="{370979A0-B7CC-4DCE-93A9-7600CBB6E0B3}" dt="2021-03-12T16:13:10.713" v="2655" actId="20577"/>
          <ac:spMkLst>
            <pc:docMk/>
            <pc:sldMk cId="2579129808" sldId="267"/>
            <ac:spMk id="3" creationId="{323EFE4F-ED7F-452C-8C67-38E5F2E0EB48}"/>
          </ac:spMkLst>
        </pc:spChg>
        <pc:spChg chg="add">
          <ac:chgData name="ZeynepG. Aslan" userId="bdbebf3f6df220c2" providerId="LiveId" clId="{370979A0-B7CC-4DCE-93A9-7600CBB6E0B3}" dt="2021-03-12T16:13:00.062" v="2653" actId="26606"/>
          <ac:spMkLst>
            <pc:docMk/>
            <pc:sldMk cId="2579129808" sldId="267"/>
            <ac:spMk id="8" creationId="{827B839B-9ADE-406B-8590-F1CAEDED45A1}"/>
          </ac:spMkLst>
        </pc:spChg>
        <pc:spChg chg="add">
          <ac:chgData name="ZeynepG. Aslan" userId="bdbebf3f6df220c2" providerId="LiveId" clId="{370979A0-B7CC-4DCE-93A9-7600CBB6E0B3}" dt="2021-03-12T16:13:00.062" v="2653" actId="26606"/>
          <ac:spMkLst>
            <pc:docMk/>
            <pc:sldMk cId="2579129808" sldId="267"/>
            <ac:spMk id="10" creationId="{CFE45BF0-46DB-408C-B5F7-7B11716805D4}"/>
          </ac:spMkLst>
        </pc:spChg>
        <pc:spChg chg="add">
          <ac:chgData name="ZeynepG. Aslan" userId="bdbebf3f6df220c2" providerId="LiveId" clId="{370979A0-B7CC-4DCE-93A9-7600CBB6E0B3}" dt="2021-03-12T16:13:00.062" v="2653" actId="26606"/>
          <ac:spMkLst>
            <pc:docMk/>
            <pc:sldMk cId="2579129808" sldId="267"/>
            <ac:spMk id="12" creationId="{2AEBC8F2-97B1-41B4-93F1-2D289E197FBA}"/>
          </ac:spMkLst>
        </pc:spChg>
        <pc:spChg chg="add">
          <ac:chgData name="ZeynepG. Aslan" userId="bdbebf3f6df220c2" providerId="LiveId" clId="{370979A0-B7CC-4DCE-93A9-7600CBB6E0B3}" dt="2021-03-12T16:13:00.062" v="2653" actId="26606"/>
          <ac:spMkLst>
            <pc:docMk/>
            <pc:sldMk cId="2579129808" sldId="267"/>
            <ac:spMk id="14" creationId="{472E3A19-F5D5-48FC-BB9C-48C2F68F598B}"/>
          </ac:spMkLst>
        </pc:spChg>
        <pc:spChg chg="add">
          <ac:chgData name="ZeynepG. Aslan" userId="bdbebf3f6df220c2" providerId="LiveId" clId="{370979A0-B7CC-4DCE-93A9-7600CBB6E0B3}" dt="2021-03-12T16:13:00.062" v="2653" actId="26606"/>
          <ac:spMkLst>
            <pc:docMk/>
            <pc:sldMk cId="2579129808" sldId="267"/>
            <ac:spMk id="16" creationId="{7A62E32F-BB65-43A8-8EB5-92346890E549}"/>
          </ac:spMkLst>
        </pc:spChg>
        <pc:spChg chg="add">
          <ac:chgData name="ZeynepG. Aslan" userId="bdbebf3f6df220c2" providerId="LiveId" clId="{370979A0-B7CC-4DCE-93A9-7600CBB6E0B3}" dt="2021-03-12T16:13:00.062" v="2653" actId="26606"/>
          <ac:spMkLst>
            <pc:docMk/>
            <pc:sldMk cId="2579129808" sldId="267"/>
            <ac:spMk id="18" creationId="{14E91B64-9FCC-451E-AFB4-A827D6329367}"/>
          </ac:spMkLst>
        </pc:spChg>
      </pc:sldChg>
      <pc:sldChg chg="addSp delSp modSp new mod setBg modClrScheme chgLayout">
        <pc:chgData name="ZeynepG. Aslan" userId="bdbebf3f6df220c2" providerId="LiveId" clId="{370979A0-B7CC-4DCE-93A9-7600CBB6E0B3}" dt="2021-03-12T16:13:48.713" v="2659" actId="26606"/>
        <pc:sldMkLst>
          <pc:docMk/>
          <pc:sldMk cId="1344004105" sldId="268"/>
        </pc:sldMkLst>
        <pc:spChg chg="del">
          <ac:chgData name="ZeynepG. Aslan" userId="bdbebf3f6df220c2" providerId="LiveId" clId="{370979A0-B7CC-4DCE-93A9-7600CBB6E0B3}" dt="2021-03-12T16:13:38.731" v="2657" actId="700"/>
          <ac:spMkLst>
            <pc:docMk/>
            <pc:sldMk cId="1344004105" sldId="268"/>
            <ac:spMk id="2" creationId="{1D774F07-5C95-44E3-9D41-811D923DF45C}"/>
          </ac:spMkLst>
        </pc:spChg>
        <pc:spChg chg="del">
          <ac:chgData name="ZeynepG. Aslan" userId="bdbebf3f6df220c2" providerId="LiveId" clId="{370979A0-B7CC-4DCE-93A9-7600CBB6E0B3}" dt="2021-03-12T16:13:38.731" v="2657" actId="700"/>
          <ac:spMkLst>
            <pc:docMk/>
            <pc:sldMk cId="1344004105" sldId="268"/>
            <ac:spMk id="3" creationId="{EF48BCC3-B591-4379-BB6A-55F22E64FB88}"/>
          </ac:spMkLst>
        </pc:spChg>
        <pc:spChg chg="add">
          <ac:chgData name="ZeynepG. Aslan" userId="bdbebf3f6df220c2" providerId="LiveId" clId="{370979A0-B7CC-4DCE-93A9-7600CBB6E0B3}" dt="2021-03-12T16:13:48.713" v="2659" actId="26606"/>
          <ac:spMkLst>
            <pc:docMk/>
            <pc:sldMk cId="1344004105" sldId="268"/>
            <ac:spMk id="71" creationId="{69D184B2-2226-4E31-BCCB-444330767440}"/>
          </ac:spMkLst>
        </pc:spChg>
        <pc:spChg chg="add">
          <ac:chgData name="ZeynepG. Aslan" userId="bdbebf3f6df220c2" providerId="LiveId" clId="{370979A0-B7CC-4DCE-93A9-7600CBB6E0B3}" dt="2021-03-12T16:13:48.713" v="2659" actId="26606"/>
          <ac:spMkLst>
            <pc:docMk/>
            <pc:sldMk cId="1344004105" sldId="268"/>
            <ac:spMk id="73" creationId="{1AC4D4E3-486A-464A-8EC8-D44881097267}"/>
          </ac:spMkLst>
        </pc:spChg>
        <pc:spChg chg="add">
          <ac:chgData name="ZeynepG. Aslan" userId="bdbebf3f6df220c2" providerId="LiveId" clId="{370979A0-B7CC-4DCE-93A9-7600CBB6E0B3}" dt="2021-03-12T16:13:48.713" v="2659" actId="26606"/>
          <ac:spMkLst>
            <pc:docMk/>
            <pc:sldMk cId="1344004105" sldId="268"/>
            <ac:spMk id="75" creationId="{864DE13E-58EB-4475-B79C-0D4FC651239B}"/>
          </ac:spMkLst>
        </pc:spChg>
        <pc:picChg chg="add mod">
          <ac:chgData name="ZeynepG. Aslan" userId="bdbebf3f6df220c2" providerId="LiveId" clId="{370979A0-B7CC-4DCE-93A9-7600CBB6E0B3}" dt="2021-03-12T16:13:48.713" v="2659" actId="26606"/>
          <ac:picMkLst>
            <pc:docMk/>
            <pc:sldMk cId="1344004105" sldId="268"/>
            <ac:picMk id="2050" creationId="{66835E0A-5023-4CF0-8298-7878627B4DBA}"/>
          </ac:picMkLst>
        </pc:picChg>
      </pc:sldChg>
      <pc:sldChg chg="addSp modSp new mod setBg modClrScheme chgLayout">
        <pc:chgData name="ZeynepG. Aslan" userId="bdbebf3f6df220c2" providerId="LiveId" clId="{370979A0-B7CC-4DCE-93A9-7600CBB6E0B3}" dt="2021-03-12T16:57:02.994" v="3334" actId="20577"/>
        <pc:sldMkLst>
          <pc:docMk/>
          <pc:sldMk cId="495149523" sldId="269"/>
        </pc:sldMkLst>
        <pc:spChg chg="add mod">
          <ac:chgData name="ZeynepG. Aslan" userId="bdbebf3f6df220c2" providerId="LiveId" clId="{370979A0-B7CC-4DCE-93A9-7600CBB6E0B3}" dt="2021-03-12T16:15:15.702" v="2669" actId="26606"/>
          <ac:spMkLst>
            <pc:docMk/>
            <pc:sldMk cId="495149523" sldId="269"/>
            <ac:spMk id="2" creationId="{583973E7-992E-4B92-AA4C-B768CE8B4D64}"/>
          </ac:spMkLst>
        </pc:spChg>
        <pc:spChg chg="add mod">
          <ac:chgData name="ZeynepG. Aslan" userId="bdbebf3f6df220c2" providerId="LiveId" clId="{370979A0-B7CC-4DCE-93A9-7600CBB6E0B3}" dt="2021-03-12T16:57:02.994" v="3334" actId="20577"/>
          <ac:spMkLst>
            <pc:docMk/>
            <pc:sldMk cId="495149523" sldId="269"/>
            <ac:spMk id="3" creationId="{B32B7C36-02FE-42CA-B83A-F9057CD90912}"/>
          </ac:spMkLst>
        </pc:spChg>
        <pc:spChg chg="add">
          <ac:chgData name="ZeynepG. Aslan" userId="bdbebf3f6df220c2" providerId="LiveId" clId="{370979A0-B7CC-4DCE-93A9-7600CBB6E0B3}" dt="2021-03-12T16:15:15.702" v="2669" actId="26606"/>
          <ac:spMkLst>
            <pc:docMk/>
            <pc:sldMk cId="495149523" sldId="269"/>
            <ac:spMk id="8" creationId="{827B839B-9ADE-406B-8590-F1CAEDED45A1}"/>
          </ac:spMkLst>
        </pc:spChg>
        <pc:spChg chg="add">
          <ac:chgData name="ZeynepG. Aslan" userId="bdbebf3f6df220c2" providerId="LiveId" clId="{370979A0-B7CC-4DCE-93A9-7600CBB6E0B3}" dt="2021-03-12T16:15:15.702" v="2669" actId="26606"/>
          <ac:spMkLst>
            <pc:docMk/>
            <pc:sldMk cId="495149523" sldId="269"/>
            <ac:spMk id="10" creationId="{CFE45BF0-46DB-408C-B5F7-7B11716805D4}"/>
          </ac:spMkLst>
        </pc:spChg>
        <pc:spChg chg="add">
          <ac:chgData name="ZeynepG. Aslan" userId="bdbebf3f6df220c2" providerId="LiveId" clId="{370979A0-B7CC-4DCE-93A9-7600CBB6E0B3}" dt="2021-03-12T16:15:15.702" v="2669" actId="26606"/>
          <ac:spMkLst>
            <pc:docMk/>
            <pc:sldMk cId="495149523" sldId="269"/>
            <ac:spMk id="12" creationId="{2AEBC8F2-97B1-41B4-93F1-2D289E197FBA}"/>
          </ac:spMkLst>
        </pc:spChg>
        <pc:spChg chg="add">
          <ac:chgData name="ZeynepG. Aslan" userId="bdbebf3f6df220c2" providerId="LiveId" clId="{370979A0-B7CC-4DCE-93A9-7600CBB6E0B3}" dt="2021-03-12T16:15:15.702" v="2669" actId="26606"/>
          <ac:spMkLst>
            <pc:docMk/>
            <pc:sldMk cId="495149523" sldId="269"/>
            <ac:spMk id="14" creationId="{472E3A19-F5D5-48FC-BB9C-48C2F68F598B}"/>
          </ac:spMkLst>
        </pc:spChg>
        <pc:spChg chg="add">
          <ac:chgData name="ZeynepG. Aslan" userId="bdbebf3f6df220c2" providerId="LiveId" clId="{370979A0-B7CC-4DCE-93A9-7600CBB6E0B3}" dt="2021-03-12T16:15:15.702" v="2669" actId="26606"/>
          <ac:spMkLst>
            <pc:docMk/>
            <pc:sldMk cId="495149523" sldId="269"/>
            <ac:spMk id="16" creationId="{7A62E32F-BB65-43A8-8EB5-92346890E549}"/>
          </ac:spMkLst>
        </pc:spChg>
        <pc:spChg chg="add">
          <ac:chgData name="ZeynepG. Aslan" userId="bdbebf3f6df220c2" providerId="LiveId" clId="{370979A0-B7CC-4DCE-93A9-7600CBB6E0B3}" dt="2021-03-12T16:15:15.702" v="2669" actId="26606"/>
          <ac:spMkLst>
            <pc:docMk/>
            <pc:sldMk cId="495149523" sldId="269"/>
            <ac:spMk id="18" creationId="{14E91B64-9FCC-451E-AFB4-A827D6329367}"/>
          </ac:spMkLst>
        </pc:spChg>
      </pc:sldChg>
      <pc:sldChg chg="addSp modSp new mod setBg">
        <pc:chgData name="ZeynepG. Aslan" userId="bdbebf3f6df220c2" providerId="LiveId" clId="{370979A0-B7CC-4DCE-93A9-7600CBB6E0B3}" dt="2021-03-12T16:20:35.029" v="2711" actId="26606"/>
        <pc:sldMkLst>
          <pc:docMk/>
          <pc:sldMk cId="730206897" sldId="270"/>
        </pc:sldMkLst>
        <pc:spChg chg="mod">
          <ac:chgData name="ZeynepG. Aslan" userId="bdbebf3f6df220c2" providerId="LiveId" clId="{370979A0-B7CC-4DCE-93A9-7600CBB6E0B3}" dt="2021-03-12T16:20:35.029" v="2711" actId="26606"/>
          <ac:spMkLst>
            <pc:docMk/>
            <pc:sldMk cId="730206897" sldId="270"/>
            <ac:spMk id="2" creationId="{C99A54F0-AE49-43B8-A9F8-378A5F3AE5EC}"/>
          </ac:spMkLst>
        </pc:spChg>
        <pc:spChg chg="mod">
          <ac:chgData name="ZeynepG. Aslan" userId="bdbebf3f6df220c2" providerId="LiveId" clId="{370979A0-B7CC-4DCE-93A9-7600CBB6E0B3}" dt="2021-03-12T16:20:35.029" v="2711" actId="26606"/>
          <ac:spMkLst>
            <pc:docMk/>
            <pc:sldMk cId="730206897" sldId="270"/>
            <ac:spMk id="3" creationId="{FC6D6D88-94D6-499A-B637-615A72E25577}"/>
          </ac:spMkLst>
        </pc:spChg>
        <pc:spChg chg="add">
          <ac:chgData name="ZeynepG. Aslan" userId="bdbebf3f6df220c2" providerId="LiveId" clId="{370979A0-B7CC-4DCE-93A9-7600CBB6E0B3}" dt="2021-03-12T16:20:35.029" v="2711" actId="26606"/>
          <ac:spMkLst>
            <pc:docMk/>
            <pc:sldMk cId="730206897" sldId="270"/>
            <ac:spMk id="8" creationId="{827B839B-9ADE-406B-8590-F1CAEDED45A1}"/>
          </ac:spMkLst>
        </pc:spChg>
        <pc:spChg chg="add">
          <ac:chgData name="ZeynepG. Aslan" userId="bdbebf3f6df220c2" providerId="LiveId" clId="{370979A0-B7CC-4DCE-93A9-7600CBB6E0B3}" dt="2021-03-12T16:20:35.029" v="2711" actId="26606"/>
          <ac:spMkLst>
            <pc:docMk/>
            <pc:sldMk cId="730206897" sldId="270"/>
            <ac:spMk id="10" creationId="{CFE45BF0-46DB-408C-B5F7-7B11716805D4}"/>
          </ac:spMkLst>
        </pc:spChg>
        <pc:spChg chg="add">
          <ac:chgData name="ZeynepG. Aslan" userId="bdbebf3f6df220c2" providerId="LiveId" clId="{370979A0-B7CC-4DCE-93A9-7600CBB6E0B3}" dt="2021-03-12T16:20:35.029" v="2711" actId="26606"/>
          <ac:spMkLst>
            <pc:docMk/>
            <pc:sldMk cId="730206897" sldId="270"/>
            <ac:spMk id="12" creationId="{2AEBC8F2-97B1-41B4-93F1-2D289E197FBA}"/>
          </ac:spMkLst>
        </pc:spChg>
        <pc:spChg chg="add">
          <ac:chgData name="ZeynepG. Aslan" userId="bdbebf3f6df220c2" providerId="LiveId" clId="{370979A0-B7CC-4DCE-93A9-7600CBB6E0B3}" dt="2021-03-12T16:20:35.029" v="2711" actId="26606"/>
          <ac:spMkLst>
            <pc:docMk/>
            <pc:sldMk cId="730206897" sldId="270"/>
            <ac:spMk id="14" creationId="{472E3A19-F5D5-48FC-BB9C-48C2F68F598B}"/>
          </ac:spMkLst>
        </pc:spChg>
        <pc:spChg chg="add">
          <ac:chgData name="ZeynepG. Aslan" userId="bdbebf3f6df220c2" providerId="LiveId" clId="{370979A0-B7CC-4DCE-93A9-7600CBB6E0B3}" dt="2021-03-12T16:20:35.029" v="2711" actId="26606"/>
          <ac:spMkLst>
            <pc:docMk/>
            <pc:sldMk cId="730206897" sldId="270"/>
            <ac:spMk id="16" creationId="{7A62E32F-BB65-43A8-8EB5-92346890E549}"/>
          </ac:spMkLst>
        </pc:spChg>
        <pc:spChg chg="add">
          <ac:chgData name="ZeynepG. Aslan" userId="bdbebf3f6df220c2" providerId="LiveId" clId="{370979A0-B7CC-4DCE-93A9-7600CBB6E0B3}" dt="2021-03-12T16:20:35.029" v="2711" actId="26606"/>
          <ac:spMkLst>
            <pc:docMk/>
            <pc:sldMk cId="730206897" sldId="270"/>
            <ac:spMk id="18" creationId="{14E91B64-9FCC-451E-AFB4-A827D6329367}"/>
          </ac:spMkLst>
        </pc:spChg>
      </pc:sldChg>
      <pc:sldChg chg="addSp delSp modSp new mod setBg">
        <pc:chgData name="ZeynepG. Aslan" userId="bdbebf3f6df220c2" providerId="LiveId" clId="{370979A0-B7CC-4DCE-93A9-7600CBB6E0B3}" dt="2021-03-12T16:56:36.255" v="3326" actId="20577"/>
        <pc:sldMkLst>
          <pc:docMk/>
          <pc:sldMk cId="2568362082" sldId="271"/>
        </pc:sldMkLst>
        <pc:spChg chg="mod">
          <ac:chgData name="ZeynepG. Aslan" userId="bdbebf3f6df220c2" providerId="LiveId" clId="{370979A0-B7CC-4DCE-93A9-7600CBB6E0B3}" dt="2021-03-12T16:56:36.255" v="3326" actId="20577"/>
          <ac:spMkLst>
            <pc:docMk/>
            <pc:sldMk cId="2568362082" sldId="271"/>
            <ac:spMk id="2" creationId="{1C10C3CA-48AF-48E2-A975-CE52AD40BD40}"/>
          </ac:spMkLst>
        </pc:spChg>
        <pc:spChg chg="mod">
          <ac:chgData name="ZeynepG. Aslan" userId="bdbebf3f6df220c2" providerId="LiveId" clId="{370979A0-B7CC-4DCE-93A9-7600CBB6E0B3}" dt="2021-03-12T16:25:40.004" v="2744" actId="113"/>
          <ac:spMkLst>
            <pc:docMk/>
            <pc:sldMk cId="2568362082" sldId="271"/>
            <ac:spMk id="3" creationId="{81625935-BC41-4A6C-B37C-6DF35299EC12}"/>
          </ac:spMkLst>
        </pc:spChg>
        <pc:spChg chg="add">
          <ac:chgData name="ZeynepG. Aslan" userId="bdbebf3f6df220c2" providerId="LiveId" clId="{370979A0-B7CC-4DCE-93A9-7600CBB6E0B3}" dt="2021-03-12T16:25:33.943" v="2743" actId="26606"/>
          <ac:spMkLst>
            <pc:docMk/>
            <pc:sldMk cId="2568362082" sldId="271"/>
            <ac:spMk id="5" creationId="{827B839B-9ADE-406B-8590-F1CAEDED45A1}"/>
          </ac:spMkLst>
        </pc:spChg>
        <pc:spChg chg="add">
          <ac:chgData name="ZeynepG. Aslan" userId="bdbebf3f6df220c2" providerId="LiveId" clId="{370979A0-B7CC-4DCE-93A9-7600CBB6E0B3}" dt="2021-03-12T16:25:33.943" v="2743" actId="26606"/>
          <ac:spMkLst>
            <pc:docMk/>
            <pc:sldMk cId="2568362082" sldId="271"/>
            <ac:spMk id="6" creationId="{CFE45BF0-46DB-408C-B5F7-7B11716805D4}"/>
          </ac:spMkLst>
        </pc:spChg>
        <pc:spChg chg="add">
          <ac:chgData name="ZeynepG. Aslan" userId="bdbebf3f6df220c2" providerId="LiveId" clId="{370979A0-B7CC-4DCE-93A9-7600CBB6E0B3}" dt="2021-03-12T16:25:33.943" v="2743" actId="26606"/>
          <ac:spMkLst>
            <pc:docMk/>
            <pc:sldMk cId="2568362082" sldId="271"/>
            <ac:spMk id="7" creationId="{2AEBC8F2-97B1-41B4-93F1-2D289E197FBA}"/>
          </ac:spMkLst>
        </pc:spChg>
        <pc:spChg chg="add del">
          <ac:chgData name="ZeynepG. Aslan" userId="bdbebf3f6df220c2" providerId="LiveId" clId="{370979A0-B7CC-4DCE-93A9-7600CBB6E0B3}" dt="2021-03-12T16:24:47.438" v="2723" actId="26606"/>
          <ac:spMkLst>
            <pc:docMk/>
            <pc:sldMk cId="2568362082" sldId="271"/>
            <ac:spMk id="8" creationId="{827B839B-9ADE-406B-8590-F1CAEDED45A1}"/>
          </ac:spMkLst>
        </pc:spChg>
        <pc:spChg chg="add">
          <ac:chgData name="ZeynepG. Aslan" userId="bdbebf3f6df220c2" providerId="LiveId" clId="{370979A0-B7CC-4DCE-93A9-7600CBB6E0B3}" dt="2021-03-12T16:25:33.943" v="2743" actId="26606"/>
          <ac:spMkLst>
            <pc:docMk/>
            <pc:sldMk cId="2568362082" sldId="271"/>
            <ac:spMk id="9" creationId="{472E3A19-F5D5-48FC-BB9C-48C2F68F598B}"/>
          </ac:spMkLst>
        </pc:spChg>
        <pc:spChg chg="add del">
          <ac:chgData name="ZeynepG. Aslan" userId="bdbebf3f6df220c2" providerId="LiveId" clId="{370979A0-B7CC-4DCE-93A9-7600CBB6E0B3}" dt="2021-03-12T16:24:47.438" v="2723" actId="26606"/>
          <ac:spMkLst>
            <pc:docMk/>
            <pc:sldMk cId="2568362082" sldId="271"/>
            <ac:spMk id="10" creationId="{CFE45BF0-46DB-408C-B5F7-7B11716805D4}"/>
          </ac:spMkLst>
        </pc:spChg>
        <pc:spChg chg="add">
          <ac:chgData name="ZeynepG. Aslan" userId="bdbebf3f6df220c2" providerId="LiveId" clId="{370979A0-B7CC-4DCE-93A9-7600CBB6E0B3}" dt="2021-03-12T16:25:33.943" v="2743" actId="26606"/>
          <ac:spMkLst>
            <pc:docMk/>
            <pc:sldMk cId="2568362082" sldId="271"/>
            <ac:spMk id="11" creationId="{7A62E32F-BB65-43A8-8EB5-92346890E549}"/>
          </ac:spMkLst>
        </pc:spChg>
        <pc:spChg chg="add del">
          <ac:chgData name="ZeynepG. Aslan" userId="bdbebf3f6df220c2" providerId="LiveId" clId="{370979A0-B7CC-4DCE-93A9-7600CBB6E0B3}" dt="2021-03-12T16:24:47.438" v="2723" actId="26606"/>
          <ac:spMkLst>
            <pc:docMk/>
            <pc:sldMk cId="2568362082" sldId="271"/>
            <ac:spMk id="12" creationId="{2AEBC8F2-97B1-41B4-93F1-2D289E197FBA}"/>
          </ac:spMkLst>
        </pc:spChg>
        <pc:spChg chg="add">
          <ac:chgData name="ZeynepG. Aslan" userId="bdbebf3f6df220c2" providerId="LiveId" clId="{370979A0-B7CC-4DCE-93A9-7600CBB6E0B3}" dt="2021-03-12T16:25:33.943" v="2743" actId="26606"/>
          <ac:spMkLst>
            <pc:docMk/>
            <pc:sldMk cId="2568362082" sldId="271"/>
            <ac:spMk id="13" creationId="{14E91B64-9FCC-451E-AFB4-A827D6329367}"/>
          </ac:spMkLst>
        </pc:spChg>
        <pc:spChg chg="add del">
          <ac:chgData name="ZeynepG. Aslan" userId="bdbebf3f6df220c2" providerId="LiveId" clId="{370979A0-B7CC-4DCE-93A9-7600CBB6E0B3}" dt="2021-03-12T16:24:47.438" v="2723" actId="26606"/>
          <ac:spMkLst>
            <pc:docMk/>
            <pc:sldMk cId="2568362082" sldId="271"/>
            <ac:spMk id="14" creationId="{472E3A19-F5D5-48FC-BB9C-48C2F68F598B}"/>
          </ac:spMkLst>
        </pc:spChg>
        <pc:spChg chg="add del">
          <ac:chgData name="ZeynepG. Aslan" userId="bdbebf3f6df220c2" providerId="LiveId" clId="{370979A0-B7CC-4DCE-93A9-7600CBB6E0B3}" dt="2021-03-12T16:24:47.438" v="2723" actId="26606"/>
          <ac:spMkLst>
            <pc:docMk/>
            <pc:sldMk cId="2568362082" sldId="271"/>
            <ac:spMk id="16" creationId="{7A62E32F-BB65-43A8-8EB5-92346890E549}"/>
          </ac:spMkLst>
        </pc:spChg>
        <pc:spChg chg="add del">
          <ac:chgData name="ZeynepG. Aslan" userId="bdbebf3f6df220c2" providerId="LiveId" clId="{370979A0-B7CC-4DCE-93A9-7600CBB6E0B3}" dt="2021-03-12T16:24:47.438" v="2723" actId="26606"/>
          <ac:spMkLst>
            <pc:docMk/>
            <pc:sldMk cId="2568362082" sldId="271"/>
            <ac:spMk id="18" creationId="{14E91B64-9FCC-451E-AFB4-A827D6329367}"/>
          </ac:spMkLst>
        </pc:spChg>
      </pc:sldChg>
      <pc:sldChg chg="addSp delSp modSp new mod setBg chgLayout">
        <pc:chgData name="ZeynepG. Aslan" userId="bdbebf3f6df220c2" providerId="LiveId" clId="{370979A0-B7CC-4DCE-93A9-7600CBB6E0B3}" dt="2021-03-12T16:28:57.068" v="2779" actId="26606"/>
        <pc:sldMkLst>
          <pc:docMk/>
          <pc:sldMk cId="407243074" sldId="272"/>
        </pc:sldMkLst>
        <pc:spChg chg="del">
          <ac:chgData name="ZeynepG. Aslan" userId="bdbebf3f6df220c2" providerId="LiveId" clId="{370979A0-B7CC-4DCE-93A9-7600CBB6E0B3}" dt="2021-03-12T16:25:50.926" v="2745" actId="21"/>
          <ac:spMkLst>
            <pc:docMk/>
            <pc:sldMk cId="407243074" sldId="272"/>
            <ac:spMk id="2" creationId="{3B0B1919-F9BB-4E81-8BE1-5A89C0C3BFC4}"/>
          </ac:spMkLst>
        </pc:spChg>
        <pc:spChg chg="del mod">
          <ac:chgData name="ZeynepG. Aslan" userId="bdbebf3f6df220c2" providerId="LiveId" clId="{370979A0-B7CC-4DCE-93A9-7600CBB6E0B3}" dt="2021-03-12T16:27:00.224" v="2747"/>
          <ac:spMkLst>
            <pc:docMk/>
            <pc:sldMk cId="407243074" sldId="272"/>
            <ac:spMk id="3" creationId="{6833EC76-22C7-448E-8CBD-5409A697B58B}"/>
          </ac:spMkLst>
        </pc:spChg>
        <pc:spChg chg="add mod ord">
          <ac:chgData name="ZeynepG. Aslan" userId="bdbebf3f6df220c2" providerId="LiveId" clId="{370979A0-B7CC-4DCE-93A9-7600CBB6E0B3}" dt="2021-03-12T16:28:57.068" v="2779" actId="26606"/>
          <ac:spMkLst>
            <pc:docMk/>
            <pc:sldMk cId="407243074" sldId="272"/>
            <ac:spMk id="4" creationId="{53DF7501-A89A-4540-980E-331D7090534F}"/>
          </ac:spMkLst>
        </pc:spChg>
        <pc:spChg chg="add mod ord">
          <ac:chgData name="ZeynepG. Aslan" userId="bdbebf3f6df220c2" providerId="LiveId" clId="{370979A0-B7CC-4DCE-93A9-7600CBB6E0B3}" dt="2021-03-12T16:28:57.068" v="2779" actId="26606"/>
          <ac:spMkLst>
            <pc:docMk/>
            <pc:sldMk cId="407243074" sldId="272"/>
            <ac:spMk id="5" creationId="{BE8687CD-386D-4888-AB87-4D7DA9DD6914}"/>
          </ac:spMkLst>
        </pc:spChg>
        <pc:spChg chg="add">
          <ac:chgData name="ZeynepG. Aslan" userId="bdbebf3f6df220c2" providerId="LiveId" clId="{370979A0-B7CC-4DCE-93A9-7600CBB6E0B3}" dt="2021-03-12T16:28:57.068" v="2779" actId="26606"/>
          <ac:spMkLst>
            <pc:docMk/>
            <pc:sldMk cId="407243074" sldId="272"/>
            <ac:spMk id="10" creationId="{827B839B-9ADE-406B-8590-F1CAEDED45A1}"/>
          </ac:spMkLst>
        </pc:spChg>
        <pc:spChg chg="add">
          <ac:chgData name="ZeynepG. Aslan" userId="bdbebf3f6df220c2" providerId="LiveId" clId="{370979A0-B7CC-4DCE-93A9-7600CBB6E0B3}" dt="2021-03-12T16:28:57.068" v="2779" actId="26606"/>
          <ac:spMkLst>
            <pc:docMk/>
            <pc:sldMk cId="407243074" sldId="272"/>
            <ac:spMk id="12" creationId="{CFE45BF0-46DB-408C-B5F7-7B11716805D4}"/>
          </ac:spMkLst>
        </pc:spChg>
        <pc:spChg chg="add">
          <ac:chgData name="ZeynepG. Aslan" userId="bdbebf3f6df220c2" providerId="LiveId" clId="{370979A0-B7CC-4DCE-93A9-7600CBB6E0B3}" dt="2021-03-12T16:28:57.068" v="2779" actId="26606"/>
          <ac:spMkLst>
            <pc:docMk/>
            <pc:sldMk cId="407243074" sldId="272"/>
            <ac:spMk id="14" creationId="{2AEBC8F2-97B1-41B4-93F1-2D289E197FBA}"/>
          </ac:spMkLst>
        </pc:spChg>
        <pc:spChg chg="add">
          <ac:chgData name="ZeynepG. Aslan" userId="bdbebf3f6df220c2" providerId="LiveId" clId="{370979A0-B7CC-4DCE-93A9-7600CBB6E0B3}" dt="2021-03-12T16:28:57.068" v="2779" actId="26606"/>
          <ac:spMkLst>
            <pc:docMk/>
            <pc:sldMk cId="407243074" sldId="272"/>
            <ac:spMk id="16" creationId="{472E3A19-F5D5-48FC-BB9C-48C2F68F598B}"/>
          </ac:spMkLst>
        </pc:spChg>
        <pc:spChg chg="add">
          <ac:chgData name="ZeynepG. Aslan" userId="bdbebf3f6df220c2" providerId="LiveId" clId="{370979A0-B7CC-4DCE-93A9-7600CBB6E0B3}" dt="2021-03-12T16:28:57.068" v="2779" actId="26606"/>
          <ac:spMkLst>
            <pc:docMk/>
            <pc:sldMk cId="407243074" sldId="272"/>
            <ac:spMk id="18" creationId="{7A62E32F-BB65-43A8-8EB5-92346890E549}"/>
          </ac:spMkLst>
        </pc:spChg>
        <pc:spChg chg="add">
          <ac:chgData name="ZeynepG. Aslan" userId="bdbebf3f6df220c2" providerId="LiveId" clId="{370979A0-B7CC-4DCE-93A9-7600CBB6E0B3}" dt="2021-03-12T16:28:57.068" v="2779" actId="26606"/>
          <ac:spMkLst>
            <pc:docMk/>
            <pc:sldMk cId="407243074" sldId="272"/>
            <ac:spMk id="20" creationId="{14E91B64-9FCC-451E-AFB4-A827D6329367}"/>
          </ac:spMkLst>
        </pc:spChg>
      </pc:sldChg>
      <pc:sldChg chg="addSp delSp modSp new del mod modClrScheme chgLayout">
        <pc:chgData name="ZeynepG. Aslan" userId="bdbebf3f6df220c2" providerId="LiveId" clId="{370979A0-B7CC-4DCE-93A9-7600CBB6E0B3}" dt="2021-03-12T16:41:42.790" v="3083" actId="2696"/>
        <pc:sldMkLst>
          <pc:docMk/>
          <pc:sldMk cId="1630918053" sldId="273"/>
        </pc:sldMkLst>
        <pc:spChg chg="del mod ord">
          <ac:chgData name="ZeynepG. Aslan" userId="bdbebf3f6df220c2" providerId="LiveId" clId="{370979A0-B7CC-4DCE-93A9-7600CBB6E0B3}" dt="2021-03-12T16:29:23.985" v="2781" actId="700"/>
          <ac:spMkLst>
            <pc:docMk/>
            <pc:sldMk cId="1630918053" sldId="273"/>
            <ac:spMk id="2" creationId="{6EB143C6-B670-4398-8581-FFE3D0A1A3CD}"/>
          </ac:spMkLst>
        </pc:spChg>
        <pc:spChg chg="del mod ord">
          <ac:chgData name="ZeynepG. Aslan" userId="bdbebf3f6df220c2" providerId="LiveId" clId="{370979A0-B7CC-4DCE-93A9-7600CBB6E0B3}" dt="2021-03-12T16:29:23.985" v="2781" actId="700"/>
          <ac:spMkLst>
            <pc:docMk/>
            <pc:sldMk cId="1630918053" sldId="273"/>
            <ac:spMk id="3" creationId="{45A4359E-0E0E-4E44-9B7B-3504359CE259}"/>
          </ac:spMkLst>
        </pc:spChg>
        <pc:spChg chg="add mod ord">
          <ac:chgData name="ZeynepG. Aslan" userId="bdbebf3f6df220c2" providerId="LiveId" clId="{370979A0-B7CC-4DCE-93A9-7600CBB6E0B3}" dt="2021-03-12T16:30:33.385" v="2801" actId="27636"/>
          <ac:spMkLst>
            <pc:docMk/>
            <pc:sldMk cId="1630918053" sldId="273"/>
            <ac:spMk id="4" creationId="{E5AB4009-1AC0-4260-9BE4-1153FB25FF00}"/>
          </ac:spMkLst>
        </pc:spChg>
        <pc:spChg chg="add del mod ord">
          <ac:chgData name="ZeynepG. Aslan" userId="bdbebf3f6df220c2" providerId="LiveId" clId="{370979A0-B7CC-4DCE-93A9-7600CBB6E0B3}" dt="2021-03-12T16:31:37.939" v="2811" actId="113"/>
          <ac:spMkLst>
            <pc:docMk/>
            <pc:sldMk cId="1630918053" sldId="273"/>
            <ac:spMk id="5" creationId="{4B3287D5-5427-42C0-ABAC-558F6C58D872}"/>
          </ac:spMkLst>
        </pc:spChg>
        <pc:spChg chg="add mod ord">
          <ac:chgData name="ZeynepG. Aslan" userId="bdbebf3f6df220c2" providerId="LiveId" clId="{370979A0-B7CC-4DCE-93A9-7600CBB6E0B3}" dt="2021-03-12T16:38:41.010" v="3059" actId="20577"/>
          <ac:spMkLst>
            <pc:docMk/>
            <pc:sldMk cId="1630918053" sldId="273"/>
            <ac:spMk id="6" creationId="{2CB72D2B-3327-4086-90B0-DF4DD0D3F7FB}"/>
          </ac:spMkLst>
        </pc:spChg>
        <pc:spChg chg="add del mod ord">
          <ac:chgData name="ZeynepG. Aslan" userId="bdbebf3f6df220c2" providerId="LiveId" clId="{370979A0-B7CC-4DCE-93A9-7600CBB6E0B3}" dt="2021-03-12T16:31:35.118" v="2810" actId="113"/>
          <ac:spMkLst>
            <pc:docMk/>
            <pc:sldMk cId="1630918053" sldId="273"/>
            <ac:spMk id="7" creationId="{12C34E66-5429-437E-84B4-D9F425ED659F}"/>
          </ac:spMkLst>
        </pc:spChg>
        <pc:spChg chg="add mod ord">
          <ac:chgData name="ZeynepG. Aslan" userId="bdbebf3f6df220c2" providerId="LiveId" clId="{370979A0-B7CC-4DCE-93A9-7600CBB6E0B3}" dt="2021-03-12T16:38:10.470" v="3054" actId="20577"/>
          <ac:spMkLst>
            <pc:docMk/>
            <pc:sldMk cId="1630918053" sldId="273"/>
            <ac:spMk id="8" creationId="{9F5D7176-CF92-46EF-B465-8BDCB3809B02}"/>
          </ac:spMkLst>
        </pc:spChg>
      </pc:sldChg>
      <pc:sldChg chg="addSp delSp modSp new mod setBg modClrScheme setClrOvrMap chgLayout">
        <pc:chgData name="ZeynepG. Aslan" userId="bdbebf3f6df220c2" providerId="LiveId" clId="{370979A0-B7CC-4DCE-93A9-7600CBB6E0B3}" dt="2021-03-12T16:41:34.536" v="3082" actId="26606"/>
        <pc:sldMkLst>
          <pc:docMk/>
          <pc:sldMk cId="2965455782" sldId="274"/>
        </pc:sldMkLst>
        <pc:spChg chg="del mod ord">
          <ac:chgData name="ZeynepG. Aslan" userId="bdbebf3f6df220c2" providerId="LiveId" clId="{370979A0-B7CC-4DCE-93A9-7600CBB6E0B3}" dt="2021-03-12T16:39:40.043" v="3061" actId="700"/>
          <ac:spMkLst>
            <pc:docMk/>
            <pc:sldMk cId="2965455782" sldId="274"/>
            <ac:spMk id="2" creationId="{B008496A-0894-4A3D-AE22-D8D3A323EB90}"/>
          </ac:spMkLst>
        </pc:spChg>
        <pc:spChg chg="del">
          <ac:chgData name="ZeynepG. Aslan" userId="bdbebf3f6df220c2" providerId="LiveId" clId="{370979A0-B7CC-4DCE-93A9-7600CBB6E0B3}" dt="2021-03-12T16:39:40.043" v="3061" actId="700"/>
          <ac:spMkLst>
            <pc:docMk/>
            <pc:sldMk cId="2965455782" sldId="274"/>
            <ac:spMk id="3" creationId="{10C2EB5B-39CA-49CE-BB84-8824082CAD24}"/>
          </ac:spMkLst>
        </pc:spChg>
        <pc:spChg chg="del mod ord">
          <ac:chgData name="ZeynepG. Aslan" userId="bdbebf3f6df220c2" providerId="LiveId" clId="{370979A0-B7CC-4DCE-93A9-7600CBB6E0B3}" dt="2021-03-12T16:39:40.043" v="3061" actId="700"/>
          <ac:spMkLst>
            <pc:docMk/>
            <pc:sldMk cId="2965455782" sldId="274"/>
            <ac:spMk id="4" creationId="{F617E998-89AE-43D5-A95A-5CEE2CDFEFD4}"/>
          </ac:spMkLst>
        </pc:spChg>
        <pc:spChg chg="del">
          <ac:chgData name="ZeynepG. Aslan" userId="bdbebf3f6df220c2" providerId="LiveId" clId="{370979A0-B7CC-4DCE-93A9-7600CBB6E0B3}" dt="2021-03-12T16:39:40.043" v="3061" actId="700"/>
          <ac:spMkLst>
            <pc:docMk/>
            <pc:sldMk cId="2965455782" sldId="274"/>
            <ac:spMk id="5" creationId="{DDDB9955-7567-4939-85C4-366A753D267F}"/>
          </ac:spMkLst>
        </pc:spChg>
        <pc:spChg chg="del mod ord">
          <ac:chgData name="ZeynepG. Aslan" userId="bdbebf3f6df220c2" providerId="LiveId" clId="{370979A0-B7CC-4DCE-93A9-7600CBB6E0B3}" dt="2021-03-12T16:39:40.043" v="3061" actId="700"/>
          <ac:spMkLst>
            <pc:docMk/>
            <pc:sldMk cId="2965455782" sldId="274"/>
            <ac:spMk id="6" creationId="{D156FCE5-01FC-405E-9E95-5132740C2967}"/>
          </ac:spMkLst>
        </pc:spChg>
        <pc:spChg chg="add del mod ord">
          <ac:chgData name="ZeynepG. Aslan" userId="bdbebf3f6df220c2" providerId="LiveId" clId="{370979A0-B7CC-4DCE-93A9-7600CBB6E0B3}" dt="2021-03-12T16:40:02.513" v="3064" actId="700"/>
          <ac:spMkLst>
            <pc:docMk/>
            <pc:sldMk cId="2965455782" sldId="274"/>
            <ac:spMk id="7" creationId="{335B9938-6D9D-4E80-8132-34A9A9359EEA}"/>
          </ac:spMkLst>
        </pc:spChg>
        <pc:spChg chg="add del mod ord">
          <ac:chgData name="ZeynepG. Aslan" userId="bdbebf3f6df220c2" providerId="LiveId" clId="{370979A0-B7CC-4DCE-93A9-7600CBB6E0B3}" dt="2021-03-12T16:40:02.513" v="3064" actId="700"/>
          <ac:spMkLst>
            <pc:docMk/>
            <pc:sldMk cId="2965455782" sldId="274"/>
            <ac:spMk id="8" creationId="{610C673C-952B-4752-9AE1-2D3AAFFB38EF}"/>
          </ac:spMkLst>
        </pc:spChg>
        <pc:spChg chg="add del mod ord">
          <ac:chgData name="ZeynepG. Aslan" userId="bdbebf3f6df220c2" providerId="LiveId" clId="{370979A0-B7CC-4DCE-93A9-7600CBB6E0B3}" dt="2021-03-12T16:40:02.513" v="3064" actId="700"/>
          <ac:spMkLst>
            <pc:docMk/>
            <pc:sldMk cId="2965455782" sldId="274"/>
            <ac:spMk id="9" creationId="{3FF2E061-578E-4F6E-B373-CEE596B52654}"/>
          </ac:spMkLst>
        </pc:spChg>
        <pc:spChg chg="add del mod ord">
          <ac:chgData name="ZeynepG. Aslan" userId="bdbebf3f6df220c2" providerId="LiveId" clId="{370979A0-B7CC-4DCE-93A9-7600CBB6E0B3}" dt="2021-03-12T16:40:11.947" v="3065" actId="700"/>
          <ac:spMkLst>
            <pc:docMk/>
            <pc:sldMk cId="2965455782" sldId="274"/>
            <ac:spMk id="10" creationId="{EDC11C75-E207-4566-8837-17EE860EA480}"/>
          </ac:spMkLst>
        </pc:spChg>
        <pc:spChg chg="add del mod ord">
          <ac:chgData name="ZeynepG. Aslan" userId="bdbebf3f6df220c2" providerId="LiveId" clId="{370979A0-B7CC-4DCE-93A9-7600CBB6E0B3}" dt="2021-03-12T16:40:11.947" v="3065" actId="700"/>
          <ac:spMkLst>
            <pc:docMk/>
            <pc:sldMk cId="2965455782" sldId="274"/>
            <ac:spMk id="11" creationId="{27A908AA-1641-4EAD-BF77-5F513D2EF928}"/>
          </ac:spMkLst>
        </pc:spChg>
        <pc:spChg chg="add del mod ord">
          <ac:chgData name="ZeynepG. Aslan" userId="bdbebf3f6df220c2" providerId="LiveId" clId="{370979A0-B7CC-4DCE-93A9-7600CBB6E0B3}" dt="2021-03-12T16:40:11.947" v="3065" actId="700"/>
          <ac:spMkLst>
            <pc:docMk/>
            <pc:sldMk cId="2965455782" sldId="274"/>
            <ac:spMk id="12" creationId="{E2D629B9-8A95-4A35-9CD4-35EDBC6D5D96}"/>
          </ac:spMkLst>
        </pc:spChg>
        <pc:spChg chg="add del mod ord">
          <ac:chgData name="ZeynepG. Aslan" userId="bdbebf3f6df220c2" providerId="LiveId" clId="{370979A0-B7CC-4DCE-93A9-7600CBB6E0B3}" dt="2021-03-12T16:40:18.887" v="3066" actId="700"/>
          <ac:spMkLst>
            <pc:docMk/>
            <pc:sldMk cId="2965455782" sldId="274"/>
            <ac:spMk id="13" creationId="{F7C0E8DD-4C6D-4920-B330-5DC8407CE93B}"/>
          </ac:spMkLst>
        </pc:spChg>
        <pc:spChg chg="add del">
          <ac:chgData name="ZeynepG. Aslan" userId="bdbebf3f6df220c2" providerId="LiveId" clId="{370979A0-B7CC-4DCE-93A9-7600CBB6E0B3}" dt="2021-03-12T16:39:47.884" v="3063" actId="26606"/>
          <ac:spMkLst>
            <pc:docMk/>
            <pc:sldMk cId="2965455782" sldId="274"/>
            <ac:spMk id="14" creationId="{10F24D38-B79E-44B4-830E-043F45D96DC2}"/>
          </ac:spMkLst>
        </pc:spChg>
        <pc:spChg chg="add del mod ord">
          <ac:chgData name="ZeynepG. Aslan" userId="bdbebf3f6df220c2" providerId="LiveId" clId="{370979A0-B7CC-4DCE-93A9-7600CBB6E0B3}" dt="2021-03-12T16:40:18.887" v="3066" actId="700"/>
          <ac:spMkLst>
            <pc:docMk/>
            <pc:sldMk cId="2965455782" sldId="274"/>
            <ac:spMk id="15" creationId="{933C179D-0962-450D-A9F3-F9805CC9C754}"/>
          </ac:spMkLst>
        </pc:spChg>
        <pc:spChg chg="add del mod ord">
          <ac:chgData name="ZeynepG. Aslan" userId="bdbebf3f6df220c2" providerId="LiveId" clId="{370979A0-B7CC-4DCE-93A9-7600CBB6E0B3}" dt="2021-03-12T16:40:18.887" v="3066" actId="700"/>
          <ac:spMkLst>
            <pc:docMk/>
            <pc:sldMk cId="2965455782" sldId="274"/>
            <ac:spMk id="17" creationId="{F88978D6-3C93-4F81-B01D-E302806A0897}"/>
          </ac:spMkLst>
        </pc:spChg>
        <pc:spChg chg="add mod ord">
          <ac:chgData name="ZeynepG. Aslan" userId="bdbebf3f6df220c2" providerId="LiveId" clId="{370979A0-B7CC-4DCE-93A9-7600CBB6E0B3}" dt="2021-03-12T16:41:34.536" v="3082" actId="26606"/>
          <ac:spMkLst>
            <pc:docMk/>
            <pc:sldMk cId="2965455782" sldId="274"/>
            <ac:spMk id="18" creationId="{9A238A47-8096-4224-A49F-34B5DF6AF0A3}"/>
          </ac:spMkLst>
        </pc:spChg>
        <pc:spChg chg="add mod ord">
          <ac:chgData name="ZeynepG. Aslan" userId="bdbebf3f6df220c2" providerId="LiveId" clId="{370979A0-B7CC-4DCE-93A9-7600CBB6E0B3}" dt="2021-03-12T16:41:34.536" v="3082" actId="26606"/>
          <ac:spMkLst>
            <pc:docMk/>
            <pc:sldMk cId="2965455782" sldId="274"/>
            <ac:spMk id="19" creationId="{A1C4CEF1-B689-459C-9115-F4970642522D}"/>
          </ac:spMkLst>
        </pc:spChg>
        <pc:spChg chg="add del">
          <ac:chgData name="ZeynepG. Aslan" userId="bdbebf3f6df220c2" providerId="LiveId" clId="{370979A0-B7CC-4DCE-93A9-7600CBB6E0B3}" dt="2021-03-12T16:41:34.527" v="3081" actId="26606"/>
          <ac:spMkLst>
            <pc:docMk/>
            <pc:sldMk cId="2965455782" sldId="274"/>
            <ac:spMk id="24" creationId="{6A1473A6-3F22-483E-8A30-80B9D2B14592}"/>
          </ac:spMkLst>
        </pc:spChg>
        <pc:spChg chg="add">
          <ac:chgData name="ZeynepG. Aslan" userId="bdbebf3f6df220c2" providerId="LiveId" clId="{370979A0-B7CC-4DCE-93A9-7600CBB6E0B3}" dt="2021-03-12T16:41:34.536" v="3082" actId="26606"/>
          <ac:spMkLst>
            <pc:docMk/>
            <pc:sldMk cId="2965455782" sldId="274"/>
            <ac:spMk id="30" creationId="{472E3A19-F5D5-48FC-BB9C-48C2F68F598B}"/>
          </ac:spMkLst>
        </pc:spChg>
        <pc:spChg chg="add">
          <ac:chgData name="ZeynepG. Aslan" userId="bdbebf3f6df220c2" providerId="LiveId" clId="{370979A0-B7CC-4DCE-93A9-7600CBB6E0B3}" dt="2021-03-12T16:41:34.536" v="3082" actId="26606"/>
          <ac:spMkLst>
            <pc:docMk/>
            <pc:sldMk cId="2965455782" sldId="274"/>
            <ac:spMk id="31" creationId="{827B839B-9ADE-406B-8590-F1CAEDED45A1}"/>
          </ac:spMkLst>
        </pc:spChg>
        <pc:spChg chg="add">
          <ac:chgData name="ZeynepG. Aslan" userId="bdbebf3f6df220c2" providerId="LiveId" clId="{370979A0-B7CC-4DCE-93A9-7600CBB6E0B3}" dt="2021-03-12T16:41:34.536" v="3082" actId="26606"/>
          <ac:spMkLst>
            <pc:docMk/>
            <pc:sldMk cId="2965455782" sldId="274"/>
            <ac:spMk id="32" creationId="{7A62E32F-BB65-43A8-8EB5-92346890E549}"/>
          </ac:spMkLst>
        </pc:spChg>
        <pc:spChg chg="add">
          <ac:chgData name="ZeynepG. Aslan" userId="bdbebf3f6df220c2" providerId="LiveId" clId="{370979A0-B7CC-4DCE-93A9-7600CBB6E0B3}" dt="2021-03-12T16:41:34.536" v="3082" actId="26606"/>
          <ac:spMkLst>
            <pc:docMk/>
            <pc:sldMk cId="2965455782" sldId="274"/>
            <ac:spMk id="33" creationId="{CFE45BF0-46DB-408C-B5F7-7B11716805D4}"/>
          </ac:spMkLst>
        </pc:spChg>
        <pc:spChg chg="add">
          <ac:chgData name="ZeynepG. Aslan" userId="bdbebf3f6df220c2" providerId="LiveId" clId="{370979A0-B7CC-4DCE-93A9-7600CBB6E0B3}" dt="2021-03-12T16:41:34.536" v="3082" actId="26606"/>
          <ac:spMkLst>
            <pc:docMk/>
            <pc:sldMk cId="2965455782" sldId="274"/>
            <ac:spMk id="34" creationId="{14E91B64-9FCC-451E-AFB4-A827D6329367}"/>
          </ac:spMkLst>
        </pc:spChg>
        <pc:spChg chg="add">
          <ac:chgData name="ZeynepG. Aslan" userId="bdbebf3f6df220c2" providerId="LiveId" clId="{370979A0-B7CC-4DCE-93A9-7600CBB6E0B3}" dt="2021-03-12T16:41:34.536" v="3082" actId="26606"/>
          <ac:spMkLst>
            <pc:docMk/>
            <pc:sldMk cId="2965455782" sldId="274"/>
            <ac:spMk id="35" creationId="{2AEBC8F2-97B1-41B4-93F1-2D289E197FBA}"/>
          </ac:spMkLst>
        </pc:spChg>
        <pc:grpChg chg="add del">
          <ac:chgData name="ZeynepG. Aslan" userId="bdbebf3f6df220c2" providerId="LiveId" clId="{370979A0-B7CC-4DCE-93A9-7600CBB6E0B3}" dt="2021-03-12T16:41:34.527" v="3081" actId="26606"/>
          <ac:grpSpMkLst>
            <pc:docMk/>
            <pc:sldMk cId="2965455782" sldId="274"/>
            <ac:grpSpMk id="26" creationId="{AA1375E3-3E53-4D75-BAB7-E5929BFCB25F}"/>
          </ac:grpSpMkLst>
        </pc:grpChg>
        <pc:cxnChg chg="add del">
          <ac:chgData name="ZeynepG. Aslan" userId="bdbebf3f6df220c2" providerId="LiveId" clId="{370979A0-B7CC-4DCE-93A9-7600CBB6E0B3}" dt="2021-03-12T16:39:47.884" v="3063" actId="26606"/>
          <ac:cxnSpMkLst>
            <pc:docMk/>
            <pc:sldMk cId="2965455782" sldId="274"/>
            <ac:cxnSpMk id="16" creationId="{FC469874-256B-45B3-A79C-7591B4BA1ECC}"/>
          </ac:cxnSpMkLst>
        </pc:cxnChg>
      </pc:sldChg>
      <pc:sldChg chg="new del">
        <pc:chgData name="ZeynepG. Aslan" userId="bdbebf3f6df220c2" providerId="LiveId" clId="{370979A0-B7CC-4DCE-93A9-7600CBB6E0B3}" dt="2021-03-12T16:42:07.310" v="3085" actId="2696"/>
        <pc:sldMkLst>
          <pc:docMk/>
          <pc:sldMk cId="1412767111" sldId="275"/>
        </pc:sldMkLst>
      </pc:sldChg>
      <pc:sldChg chg="addSp delSp modSp new mod setBg addAnim modAnim">
        <pc:chgData name="ZeynepG. Aslan" userId="bdbebf3f6df220c2" providerId="LiveId" clId="{370979A0-B7CC-4DCE-93A9-7600CBB6E0B3}" dt="2021-03-12T16:56:51.768" v="3330" actId="20577"/>
        <pc:sldMkLst>
          <pc:docMk/>
          <pc:sldMk cId="2045641806" sldId="275"/>
        </pc:sldMkLst>
        <pc:spChg chg="mod">
          <ac:chgData name="ZeynepG. Aslan" userId="bdbebf3f6df220c2" providerId="LiveId" clId="{370979A0-B7CC-4DCE-93A9-7600CBB6E0B3}" dt="2021-03-12T16:43:16.732" v="3097" actId="26606"/>
          <ac:spMkLst>
            <pc:docMk/>
            <pc:sldMk cId="2045641806" sldId="275"/>
            <ac:spMk id="2" creationId="{D3E3050F-1828-4931-B842-8CE4C9659CCF}"/>
          </ac:spMkLst>
        </pc:spChg>
        <pc:spChg chg="mod">
          <ac:chgData name="ZeynepG. Aslan" userId="bdbebf3f6df220c2" providerId="LiveId" clId="{370979A0-B7CC-4DCE-93A9-7600CBB6E0B3}" dt="2021-03-12T16:56:51.768" v="3330" actId="20577"/>
          <ac:spMkLst>
            <pc:docMk/>
            <pc:sldMk cId="2045641806" sldId="275"/>
            <ac:spMk id="3" creationId="{BBD77ED5-D53D-4FCB-B827-19712996B3A9}"/>
          </ac:spMkLst>
        </pc:spChg>
        <pc:spChg chg="add del">
          <ac:chgData name="ZeynepG. Aslan" userId="bdbebf3f6df220c2" providerId="LiveId" clId="{370979A0-B7CC-4DCE-93A9-7600CBB6E0B3}" dt="2021-03-12T16:46:17.860" v="3135" actId="26606"/>
          <ac:spMkLst>
            <pc:docMk/>
            <pc:sldMk cId="2045641806" sldId="275"/>
            <ac:spMk id="8" creationId="{827B839B-9ADE-406B-8590-F1CAEDED45A1}"/>
          </ac:spMkLst>
        </pc:spChg>
        <pc:spChg chg="add del">
          <ac:chgData name="ZeynepG. Aslan" userId="bdbebf3f6df220c2" providerId="LiveId" clId="{370979A0-B7CC-4DCE-93A9-7600CBB6E0B3}" dt="2021-03-12T16:46:17.860" v="3135" actId="26606"/>
          <ac:spMkLst>
            <pc:docMk/>
            <pc:sldMk cId="2045641806" sldId="275"/>
            <ac:spMk id="10" creationId="{CFE45BF0-46DB-408C-B5F7-7B11716805D4}"/>
          </ac:spMkLst>
        </pc:spChg>
        <pc:spChg chg="add del">
          <ac:chgData name="ZeynepG. Aslan" userId="bdbebf3f6df220c2" providerId="LiveId" clId="{370979A0-B7CC-4DCE-93A9-7600CBB6E0B3}" dt="2021-03-12T16:46:17.860" v="3135" actId="26606"/>
          <ac:spMkLst>
            <pc:docMk/>
            <pc:sldMk cId="2045641806" sldId="275"/>
            <ac:spMk id="12" creationId="{2AEBC8F2-97B1-41B4-93F1-2D289E197FBA}"/>
          </ac:spMkLst>
        </pc:spChg>
        <pc:spChg chg="add del">
          <ac:chgData name="ZeynepG. Aslan" userId="bdbebf3f6df220c2" providerId="LiveId" clId="{370979A0-B7CC-4DCE-93A9-7600CBB6E0B3}" dt="2021-03-12T16:46:17.860" v="3135" actId="26606"/>
          <ac:spMkLst>
            <pc:docMk/>
            <pc:sldMk cId="2045641806" sldId="275"/>
            <ac:spMk id="14" creationId="{472E3A19-F5D5-48FC-BB9C-48C2F68F598B}"/>
          </ac:spMkLst>
        </pc:spChg>
        <pc:spChg chg="add del">
          <ac:chgData name="ZeynepG. Aslan" userId="bdbebf3f6df220c2" providerId="LiveId" clId="{370979A0-B7CC-4DCE-93A9-7600CBB6E0B3}" dt="2021-03-12T16:46:17.860" v="3135" actId="26606"/>
          <ac:spMkLst>
            <pc:docMk/>
            <pc:sldMk cId="2045641806" sldId="275"/>
            <ac:spMk id="16" creationId="{7A62E32F-BB65-43A8-8EB5-92346890E549}"/>
          </ac:spMkLst>
        </pc:spChg>
        <pc:spChg chg="add del">
          <ac:chgData name="ZeynepG. Aslan" userId="bdbebf3f6df220c2" providerId="LiveId" clId="{370979A0-B7CC-4DCE-93A9-7600CBB6E0B3}" dt="2021-03-12T16:46:17.860" v="3135" actId="26606"/>
          <ac:spMkLst>
            <pc:docMk/>
            <pc:sldMk cId="2045641806" sldId="275"/>
            <ac:spMk id="18" creationId="{14E91B64-9FCC-451E-AFB4-A827D6329367}"/>
          </ac:spMkLst>
        </pc:spChg>
        <pc:spChg chg="add">
          <ac:chgData name="ZeynepG. Aslan" userId="bdbebf3f6df220c2" providerId="LiveId" clId="{370979A0-B7CC-4DCE-93A9-7600CBB6E0B3}" dt="2021-03-12T16:46:17.860" v="3135" actId="26606"/>
          <ac:spMkLst>
            <pc:docMk/>
            <pc:sldMk cId="2045641806" sldId="275"/>
            <ac:spMk id="23" creationId="{827B839B-9ADE-406B-8590-F1CAEDED45A1}"/>
          </ac:spMkLst>
        </pc:spChg>
        <pc:spChg chg="add">
          <ac:chgData name="ZeynepG. Aslan" userId="bdbebf3f6df220c2" providerId="LiveId" clId="{370979A0-B7CC-4DCE-93A9-7600CBB6E0B3}" dt="2021-03-12T16:46:17.860" v="3135" actId="26606"/>
          <ac:spMkLst>
            <pc:docMk/>
            <pc:sldMk cId="2045641806" sldId="275"/>
            <ac:spMk id="25" creationId="{CFE45BF0-46DB-408C-B5F7-7B11716805D4}"/>
          </ac:spMkLst>
        </pc:spChg>
        <pc:spChg chg="add">
          <ac:chgData name="ZeynepG. Aslan" userId="bdbebf3f6df220c2" providerId="LiveId" clId="{370979A0-B7CC-4DCE-93A9-7600CBB6E0B3}" dt="2021-03-12T16:46:17.860" v="3135" actId="26606"/>
          <ac:spMkLst>
            <pc:docMk/>
            <pc:sldMk cId="2045641806" sldId="275"/>
            <ac:spMk id="27" creationId="{2AEBC8F2-97B1-41B4-93F1-2D289E197FBA}"/>
          </ac:spMkLst>
        </pc:spChg>
        <pc:spChg chg="add">
          <ac:chgData name="ZeynepG. Aslan" userId="bdbebf3f6df220c2" providerId="LiveId" clId="{370979A0-B7CC-4DCE-93A9-7600CBB6E0B3}" dt="2021-03-12T16:46:17.860" v="3135" actId="26606"/>
          <ac:spMkLst>
            <pc:docMk/>
            <pc:sldMk cId="2045641806" sldId="275"/>
            <ac:spMk id="29" creationId="{472E3A19-F5D5-48FC-BB9C-48C2F68F598B}"/>
          </ac:spMkLst>
        </pc:spChg>
        <pc:spChg chg="add">
          <ac:chgData name="ZeynepG. Aslan" userId="bdbebf3f6df220c2" providerId="LiveId" clId="{370979A0-B7CC-4DCE-93A9-7600CBB6E0B3}" dt="2021-03-12T16:46:17.860" v="3135" actId="26606"/>
          <ac:spMkLst>
            <pc:docMk/>
            <pc:sldMk cId="2045641806" sldId="275"/>
            <ac:spMk id="31" creationId="{7A62E32F-BB65-43A8-8EB5-92346890E549}"/>
          </ac:spMkLst>
        </pc:spChg>
        <pc:spChg chg="add">
          <ac:chgData name="ZeynepG. Aslan" userId="bdbebf3f6df220c2" providerId="LiveId" clId="{370979A0-B7CC-4DCE-93A9-7600CBB6E0B3}" dt="2021-03-12T16:46:17.860" v="3135" actId="26606"/>
          <ac:spMkLst>
            <pc:docMk/>
            <pc:sldMk cId="2045641806" sldId="275"/>
            <ac:spMk id="33" creationId="{14E91B64-9FCC-451E-AFB4-A827D6329367}"/>
          </ac:spMkLst>
        </pc:spChg>
      </pc:sldChg>
      <pc:sldChg chg="addSp modSp add mod setBg">
        <pc:chgData name="ZeynepG. Aslan" userId="bdbebf3f6df220c2" providerId="LiveId" clId="{370979A0-B7CC-4DCE-93A9-7600CBB6E0B3}" dt="2021-03-12T16:45:34.494" v="3131" actId="26606"/>
        <pc:sldMkLst>
          <pc:docMk/>
          <pc:sldMk cId="3468986094" sldId="276"/>
        </pc:sldMkLst>
        <pc:spChg chg="mod">
          <ac:chgData name="ZeynepG. Aslan" userId="bdbebf3f6df220c2" providerId="LiveId" clId="{370979A0-B7CC-4DCE-93A9-7600CBB6E0B3}" dt="2021-03-12T16:45:34.494" v="3131" actId="26606"/>
          <ac:spMkLst>
            <pc:docMk/>
            <pc:sldMk cId="3468986094" sldId="276"/>
            <ac:spMk id="2" creationId="{F9418CA3-24E1-4B0A-80AE-D1813271D794}"/>
          </ac:spMkLst>
        </pc:spChg>
        <pc:spChg chg="mod">
          <ac:chgData name="ZeynepG. Aslan" userId="bdbebf3f6df220c2" providerId="LiveId" clId="{370979A0-B7CC-4DCE-93A9-7600CBB6E0B3}" dt="2021-03-12T16:45:34.494" v="3131" actId="26606"/>
          <ac:spMkLst>
            <pc:docMk/>
            <pc:sldMk cId="3468986094" sldId="276"/>
            <ac:spMk id="3" creationId="{2BF85926-5BF3-46F7-9D1B-DC90AD3C48AA}"/>
          </ac:spMkLst>
        </pc:spChg>
        <pc:spChg chg="add">
          <ac:chgData name="ZeynepG. Aslan" userId="bdbebf3f6df220c2" providerId="LiveId" clId="{370979A0-B7CC-4DCE-93A9-7600CBB6E0B3}" dt="2021-03-12T16:45:34.494" v="3131" actId="26606"/>
          <ac:spMkLst>
            <pc:docMk/>
            <pc:sldMk cId="3468986094" sldId="276"/>
            <ac:spMk id="8" creationId="{827B839B-9ADE-406B-8590-F1CAEDED45A1}"/>
          </ac:spMkLst>
        </pc:spChg>
        <pc:spChg chg="add">
          <ac:chgData name="ZeynepG. Aslan" userId="bdbebf3f6df220c2" providerId="LiveId" clId="{370979A0-B7CC-4DCE-93A9-7600CBB6E0B3}" dt="2021-03-12T16:45:34.494" v="3131" actId="26606"/>
          <ac:spMkLst>
            <pc:docMk/>
            <pc:sldMk cId="3468986094" sldId="276"/>
            <ac:spMk id="10" creationId="{CFE45BF0-46DB-408C-B5F7-7B11716805D4}"/>
          </ac:spMkLst>
        </pc:spChg>
        <pc:spChg chg="add">
          <ac:chgData name="ZeynepG. Aslan" userId="bdbebf3f6df220c2" providerId="LiveId" clId="{370979A0-B7CC-4DCE-93A9-7600CBB6E0B3}" dt="2021-03-12T16:45:34.494" v="3131" actId="26606"/>
          <ac:spMkLst>
            <pc:docMk/>
            <pc:sldMk cId="3468986094" sldId="276"/>
            <ac:spMk id="12" creationId="{2AEBC8F2-97B1-41B4-93F1-2D289E197FBA}"/>
          </ac:spMkLst>
        </pc:spChg>
        <pc:spChg chg="add">
          <ac:chgData name="ZeynepG. Aslan" userId="bdbebf3f6df220c2" providerId="LiveId" clId="{370979A0-B7CC-4DCE-93A9-7600CBB6E0B3}" dt="2021-03-12T16:45:34.494" v="3131" actId="26606"/>
          <ac:spMkLst>
            <pc:docMk/>
            <pc:sldMk cId="3468986094" sldId="276"/>
            <ac:spMk id="14" creationId="{472E3A19-F5D5-48FC-BB9C-48C2F68F598B}"/>
          </ac:spMkLst>
        </pc:spChg>
        <pc:spChg chg="add">
          <ac:chgData name="ZeynepG. Aslan" userId="bdbebf3f6df220c2" providerId="LiveId" clId="{370979A0-B7CC-4DCE-93A9-7600CBB6E0B3}" dt="2021-03-12T16:45:34.494" v="3131" actId="26606"/>
          <ac:spMkLst>
            <pc:docMk/>
            <pc:sldMk cId="3468986094" sldId="276"/>
            <ac:spMk id="16" creationId="{7A62E32F-BB65-43A8-8EB5-92346890E549}"/>
          </ac:spMkLst>
        </pc:spChg>
        <pc:spChg chg="add">
          <ac:chgData name="ZeynepG. Aslan" userId="bdbebf3f6df220c2" providerId="LiveId" clId="{370979A0-B7CC-4DCE-93A9-7600CBB6E0B3}" dt="2021-03-12T16:45:34.494" v="3131" actId="26606"/>
          <ac:spMkLst>
            <pc:docMk/>
            <pc:sldMk cId="3468986094" sldId="276"/>
            <ac:spMk id="18" creationId="{14E91B64-9FCC-451E-AFB4-A827D6329367}"/>
          </ac:spMkLst>
        </pc:spChg>
      </pc:sldChg>
      <pc:sldChg chg="new del">
        <pc:chgData name="ZeynepG. Aslan" userId="bdbebf3f6df220c2" providerId="LiveId" clId="{370979A0-B7CC-4DCE-93A9-7600CBB6E0B3}" dt="2021-03-12T16:45:58.842" v="3133" actId="47"/>
        <pc:sldMkLst>
          <pc:docMk/>
          <pc:sldMk cId="2924777937" sldId="277"/>
        </pc:sldMkLst>
      </pc:sldChg>
      <pc:sldChg chg="addSp modSp new mod ord setBg">
        <pc:chgData name="ZeynepG. Aslan" userId="bdbebf3f6df220c2" providerId="LiveId" clId="{370979A0-B7CC-4DCE-93A9-7600CBB6E0B3}" dt="2021-03-12T16:58:38.048" v="3368"/>
        <pc:sldMkLst>
          <pc:docMk/>
          <pc:sldMk cId="3687661050" sldId="277"/>
        </pc:sldMkLst>
        <pc:spChg chg="mod">
          <ac:chgData name="ZeynepG. Aslan" userId="bdbebf3f6df220c2" providerId="LiveId" clId="{370979A0-B7CC-4DCE-93A9-7600CBB6E0B3}" dt="2021-03-12T16:54:07.716" v="3286" actId="20577"/>
          <ac:spMkLst>
            <pc:docMk/>
            <pc:sldMk cId="3687661050" sldId="277"/>
            <ac:spMk id="2" creationId="{C6A6A120-58A9-42FE-AB60-5E8DE0077DCF}"/>
          </ac:spMkLst>
        </pc:spChg>
        <pc:spChg chg="mod">
          <ac:chgData name="ZeynepG. Aslan" userId="bdbebf3f6df220c2" providerId="LiveId" clId="{370979A0-B7CC-4DCE-93A9-7600CBB6E0B3}" dt="2021-03-12T16:58:38.048" v="3368"/>
          <ac:spMkLst>
            <pc:docMk/>
            <pc:sldMk cId="3687661050" sldId="277"/>
            <ac:spMk id="3" creationId="{0137BC4A-5CB3-4EC0-BF8D-CEC7EAF74D6B}"/>
          </ac:spMkLst>
        </pc:spChg>
        <pc:spChg chg="add">
          <ac:chgData name="ZeynepG. Aslan" userId="bdbebf3f6df220c2" providerId="LiveId" clId="{370979A0-B7CC-4DCE-93A9-7600CBB6E0B3}" dt="2021-03-12T16:53:55.458" v="3270" actId="26606"/>
          <ac:spMkLst>
            <pc:docMk/>
            <pc:sldMk cId="3687661050" sldId="277"/>
            <ac:spMk id="8" creationId="{827B839B-9ADE-406B-8590-F1CAEDED45A1}"/>
          </ac:spMkLst>
        </pc:spChg>
        <pc:spChg chg="add">
          <ac:chgData name="ZeynepG. Aslan" userId="bdbebf3f6df220c2" providerId="LiveId" clId="{370979A0-B7CC-4DCE-93A9-7600CBB6E0B3}" dt="2021-03-12T16:53:55.458" v="3270" actId="26606"/>
          <ac:spMkLst>
            <pc:docMk/>
            <pc:sldMk cId="3687661050" sldId="277"/>
            <ac:spMk id="10" creationId="{CFE45BF0-46DB-408C-B5F7-7B11716805D4}"/>
          </ac:spMkLst>
        </pc:spChg>
        <pc:spChg chg="add">
          <ac:chgData name="ZeynepG. Aslan" userId="bdbebf3f6df220c2" providerId="LiveId" clId="{370979A0-B7CC-4DCE-93A9-7600CBB6E0B3}" dt="2021-03-12T16:53:55.458" v="3270" actId="26606"/>
          <ac:spMkLst>
            <pc:docMk/>
            <pc:sldMk cId="3687661050" sldId="277"/>
            <ac:spMk id="12" creationId="{2AEBC8F2-97B1-41B4-93F1-2D289E197FBA}"/>
          </ac:spMkLst>
        </pc:spChg>
        <pc:spChg chg="add">
          <ac:chgData name="ZeynepG. Aslan" userId="bdbebf3f6df220c2" providerId="LiveId" clId="{370979A0-B7CC-4DCE-93A9-7600CBB6E0B3}" dt="2021-03-12T16:53:55.458" v="3270" actId="26606"/>
          <ac:spMkLst>
            <pc:docMk/>
            <pc:sldMk cId="3687661050" sldId="277"/>
            <ac:spMk id="14" creationId="{472E3A19-F5D5-48FC-BB9C-48C2F68F598B}"/>
          </ac:spMkLst>
        </pc:spChg>
        <pc:spChg chg="add">
          <ac:chgData name="ZeynepG. Aslan" userId="bdbebf3f6df220c2" providerId="LiveId" clId="{370979A0-B7CC-4DCE-93A9-7600CBB6E0B3}" dt="2021-03-12T16:53:55.458" v="3270" actId="26606"/>
          <ac:spMkLst>
            <pc:docMk/>
            <pc:sldMk cId="3687661050" sldId="277"/>
            <ac:spMk id="16" creationId="{7A62E32F-BB65-43A8-8EB5-92346890E549}"/>
          </ac:spMkLst>
        </pc:spChg>
        <pc:spChg chg="add">
          <ac:chgData name="ZeynepG. Aslan" userId="bdbebf3f6df220c2" providerId="LiveId" clId="{370979A0-B7CC-4DCE-93A9-7600CBB6E0B3}" dt="2021-03-12T16:53:55.458" v="3270" actId="26606"/>
          <ac:spMkLst>
            <pc:docMk/>
            <pc:sldMk cId="3687661050" sldId="277"/>
            <ac:spMk id="18" creationId="{14E91B64-9FCC-451E-AFB4-A827D6329367}"/>
          </ac:spMkLst>
        </pc:spChg>
      </pc:sldChg>
      <pc:sldChg chg="addSp modSp new mod setBg">
        <pc:chgData name="ZeynepG. Aslan" userId="bdbebf3f6df220c2" providerId="LiveId" clId="{370979A0-B7CC-4DCE-93A9-7600CBB6E0B3}" dt="2021-03-12T17:00:16.577" v="3378" actId="14100"/>
        <pc:sldMkLst>
          <pc:docMk/>
          <pc:sldMk cId="3014985119" sldId="278"/>
        </pc:sldMkLst>
        <pc:spChg chg="mod">
          <ac:chgData name="ZeynepG. Aslan" userId="bdbebf3f6df220c2" providerId="LiveId" clId="{370979A0-B7CC-4DCE-93A9-7600CBB6E0B3}" dt="2021-03-12T17:00:09.223" v="3377" actId="26606"/>
          <ac:spMkLst>
            <pc:docMk/>
            <pc:sldMk cId="3014985119" sldId="278"/>
            <ac:spMk id="2" creationId="{80076808-FC5E-4680-8113-2A8182D97852}"/>
          </ac:spMkLst>
        </pc:spChg>
        <pc:spChg chg="mod">
          <ac:chgData name="ZeynepG. Aslan" userId="bdbebf3f6df220c2" providerId="LiveId" clId="{370979A0-B7CC-4DCE-93A9-7600CBB6E0B3}" dt="2021-03-12T17:00:16.577" v="3378" actId="14100"/>
          <ac:spMkLst>
            <pc:docMk/>
            <pc:sldMk cId="3014985119" sldId="278"/>
            <ac:spMk id="3" creationId="{6E978897-67CD-4AEC-A64F-221EAE1B4748}"/>
          </ac:spMkLst>
        </pc:spChg>
        <pc:spChg chg="add">
          <ac:chgData name="ZeynepG. Aslan" userId="bdbebf3f6df220c2" providerId="LiveId" clId="{370979A0-B7CC-4DCE-93A9-7600CBB6E0B3}" dt="2021-03-12T17:00:09.223" v="3377" actId="26606"/>
          <ac:spMkLst>
            <pc:docMk/>
            <pc:sldMk cId="3014985119" sldId="278"/>
            <ac:spMk id="8" creationId="{827B839B-9ADE-406B-8590-F1CAEDED45A1}"/>
          </ac:spMkLst>
        </pc:spChg>
        <pc:spChg chg="add">
          <ac:chgData name="ZeynepG. Aslan" userId="bdbebf3f6df220c2" providerId="LiveId" clId="{370979A0-B7CC-4DCE-93A9-7600CBB6E0B3}" dt="2021-03-12T17:00:09.223" v="3377" actId="26606"/>
          <ac:spMkLst>
            <pc:docMk/>
            <pc:sldMk cId="3014985119" sldId="278"/>
            <ac:spMk id="10" creationId="{CFE45BF0-46DB-408C-B5F7-7B11716805D4}"/>
          </ac:spMkLst>
        </pc:spChg>
        <pc:spChg chg="add">
          <ac:chgData name="ZeynepG. Aslan" userId="bdbebf3f6df220c2" providerId="LiveId" clId="{370979A0-B7CC-4DCE-93A9-7600CBB6E0B3}" dt="2021-03-12T17:00:09.223" v="3377" actId="26606"/>
          <ac:spMkLst>
            <pc:docMk/>
            <pc:sldMk cId="3014985119" sldId="278"/>
            <ac:spMk id="12" creationId="{2AEBC8F2-97B1-41B4-93F1-2D289E197FBA}"/>
          </ac:spMkLst>
        </pc:spChg>
        <pc:spChg chg="add">
          <ac:chgData name="ZeynepG. Aslan" userId="bdbebf3f6df220c2" providerId="LiveId" clId="{370979A0-B7CC-4DCE-93A9-7600CBB6E0B3}" dt="2021-03-12T17:00:09.223" v="3377" actId="26606"/>
          <ac:spMkLst>
            <pc:docMk/>
            <pc:sldMk cId="3014985119" sldId="278"/>
            <ac:spMk id="14" creationId="{472E3A19-F5D5-48FC-BB9C-48C2F68F598B}"/>
          </ac:spMkLst>
        </pc:spChg>
        <pc:spChg chg="add">
          <ac:chgData name="ZeynepG. Aslan" userId="bdbebf3f6df220c2" providerId="LiveId" clId="{370979A0-B7CC-4DCE-93A9-7600CBB6E0B3}" dt="2021-03-12T17:00:09.223" v="3377" actId="26606"/>
          <ac:spMkLst>
            <pc:docMk/>
            <pc:sldMk cId="3014985119" sldId="278"/>
            <ac:spMk id="16" creationId="{7A62E32F-BB65-43A8-8EB5-92346890E549}"/>
          </ac:spMkLst>
        </pc:spChg>
        <pc:spChg chg="add">
          <ac:chgData name="ZeynepG. Aslan" userId="bdbebf3f6df220c2" providerId="LiveId" clId="{370979A0-B7CC-4DCE-93A9-7600CBB6E0B3}" dt="2021-03-12T17:00:09.223" v="3377" actId="26606"/>
          <ac:spMkLst>
            <pc:docMk/>
            <pc:sldMk cId="3014985119" sldId="278"/>
            <ac:spMk id="18" creationId="{14E91B64-9FCC-451E-AFB4-A827D63293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3C60A-4149-4BB7-8F78-E617503E2DA8}" type="datetimeFigureOut">
              <a:rPr lang="tr-TR" smtClean="0"/>
              <a:t>13.03.2021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BE105-0A12-44D1-9F67-374755C118BA}" type="slidenum">
              <a:rPr lang="tr-TR" smtClean="0"/>
              <a:t>‹#›</a:t>
            </a:fld>
            <a:endParaRPr lang="tr-TR"/>
          </a:p>
        </p:txBody>
      </p:sp>
    </p:spTree>
    <p:extLst>
      <p:ext uri="{BB962C8B-B14F-4D97-AF65-F5344CB8AC3E}">
        <p14:creationId xmlns:p14="http://schemas.microsoft.com/office/powerpoint/2010/main" val="319567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F1BE105-0A12-44D1-9F67-374755C118BA}" type="slidenum">
              <a:rPr lang="tr-TR" smtClean="0"/>
              <a:t>14</a:t>
            </a:fld>
            <a:endParaRPr lang="tr-TR"/>
          </a:p>
        </p:txBody>
      </p:sp>
    </p:spTree>
    <p:extLst>
      <p:ext uri="{BB962C8B-B14F-4D97-AF65-F5344CB8AC3E}">
        <p14:creationId xmlns:p14="http://schemas.microsoft.com/office/powerpoint/2010/main" val="36242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8A6C5D9-B681-4D3B-87EC-C2E5FB1BFDF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xmlns="" id="{FFB457D0-AFD4-4773-AB89-E2C77096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xmlns="" id="{11B8809A-4570-40DC-8FF7-24B53AC55F0D}"/>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5" name="Alt Bilgi Yer Tutucusu 4">
            <a:extLst>
              <a:ext uri="{FF2B5EF4-FFF2-40B4-BE49-F238E27FC236}">
                <a16:creationId xmlns:a16="http://schemas.microsoft.com/office/drawing/2014/main" xmlns="" id="{8A91EA2A-0997-4793-A842-88F11882B4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4FABAC9C-2FF5-4A08-A2F0-BFA675D8DA03}"/>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347098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C890DE76-727B-4936-8242-9C99B8F2BE1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A328067C-5AD3-43D2-85EB-CC4A7ABEBDF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3DC94E5D-D108-4314-AEC0-630991AACD47}"/>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5" name="Alt Bilgi Yer Tutucusu 4">
            <a:extLst>
              <a:ext uri="{FF2B5EF4-FFF2-40B4-BE49-F238E27FC236}">
                <a16:creationId xmlns:a16="http://schemas.microsoft.com/office/drawing/2014/main" xmlns="" id="{52282874-01F4-42F4-9FE6-A0AC968F9F6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FC0E453E-5ED8-49C8-AAF1-4659BA1D4594}"/>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37176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xmlns="" id="{28F11FE3-74EE-4338-AB3B-5DE9836B8B8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46B078D1-25A3-4F09-A157-6F9762FE34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92ADE404-8BB2-42AE-A66B-0812A2FA7E60}"/>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5" name="Alt Bilgi Yer Tutucusu 4">
            <a:extLst>
              <a:ext uri="{FF2B5EF4-FFF2-40B4-BE49-F238E27FC236}">
                <a16:creationId xmlns:a16="http://schemas.microsoft.com/office/drawing/2014/main" xmlns="" id="{087DC147-AEBF-4AFB-BD32-D300EFE1CE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B923327B-21F4-40AD-B968-5CDD2A8A84BD}"/>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363079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97996F0-0BEB-4A6A-A48D-A63DF8D4D52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7CB109D0-12D0-4DCE-9DEE-70503857471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42A16BB1-F1B4-4E81-ABB9-226BAB00C5E7}"/>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5" name="Alt Bilgi Yer Tutucusu 4">
            <a:extLst>
              <a:ext uri="{FF2B5EF4-FFF2-40B4-BE49-F238E27FC236}">
                <a16:creationId xmlns:a16="http://schemas.microsoft.com/office/drawing/2014/main" xmlns="" id="{D7D6FECD-1253-4083-BAC4-A921ED45EAA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1DE454AF-AD62-4E7E-BA43-8C91D1898773}"/>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71075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4D39C19-3733-4912-8498-FB4C0CB064E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xmlns="" id="{7C73C7C0-1ABA-4BCD-9244-7BA2D4560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xmlns="" id="{195CBF99-69D1-458C-AC59-1F090B23B06F}"/>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5" name="Alt Bilgi Yer Tutucusu 4">
            <a:extLst>
              <a:ext uri="{FF2B5EF4-FFF2-40B4-BE49-F238E27FC236}">
                <a16:creationId xmlns:a16="http://schemas.microsoft.com/office/drawing/2014/main" xmlns="" id="{3E6850C4-A318-4AF6-ACF9-4C6969E93D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2DCD9846-FE1A-4522-AA2F-5D895724D912}"/>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17644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2EA5962-97AE-41CD-8226-3ADF4E87A34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D7442E41-ECDD-4EF3-88AD-E1347723B7E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xmlns="" id="{579BB922-463C-4CAF-A10A-8AD9A56000C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xmlns="" id="{790B913C-BCD7-4928-BC4C-8870FB329C51}"/>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6" name="Alt Bilgi Yer Tutucusu 5">
            <a:extLst>
              <a:ext uri="{FF2B5EF4-FFF2-40B4-BE49-F238E27FC236}">
                <a16:creationId xmlns:a16="http://schemas.microsoft.com/office/drawing/2014/main" xmlns="" id="{735A9C5F-7431-497A-A799-5F604E75EDE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4EF69FE8-1E40-440E-B971-027477E1D999}"/>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58299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1BDC2F3-2E50-459A-B073-BCBE8CB458B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C12ECAC9-7607-4409-B891-88FABF003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xmlns="" id="{E615713A-5E0F-4D86-8001-9B4F52CB3DE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xmlns="" id="{89196B3B-D68A-49F7-AC27-56B8C0219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xmlns="" id="{268630A4-8058-4155-834F-16FCA6CCF60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xmlns="" id="{CF090D84-C66C-4D44-84C8-8C78C1C10160}"/>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8" name="Alt Bilgi Yer Tutucusu 7">
            <a:extLst>
              <a:ext uri="{FF2B5EF4-FFF2-40B4-BE49-F238E27FC236}">
                <a16:creationId xmlns:a16="http://schemas.microsoft.com/office/drawing/2014/main" xmlns="" id="{A03620A5-5CB3-452E-80C3-A3B0B47A58C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xmlns="" id="{9E326A97-C903-400B-8DAB-1C9A6ED79BC9}"/>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355677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B7F850A-891D-4EEA-8C9E-54A1B97D7AB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xmlns="" id="{EB6814BA-6F90-4EBF-A04C-2DE03DAE15AA}"/>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4" name="Alt Bilgi Yer Tutucusu 3">
            <a:extLst>
              <a:ext uri="{FF2B5EF4-FFF2-40B4-BE49-F238E27FC236}">
                <a16:creationId xmlns:a16="http://schemas.microsoft.com/office/drawing/2014/main" xmlns="" id="{67EE12AB-7DB2-4574-A17B-523853414E9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xmlns="" id="{2D9AF0A9-BE02-4FFA-A555-0C2F537AF8D4}"/>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40266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xmlns="" id="{00961D9D-92DF-4AAA-9D67-7A4FECB691B8}"/>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3" name="Alt Bilgi Yer Tutucusu 2">
            <a:extLst>
              <a:ext uri="{FF2B5EF4-FFF2-40B4-BE49-F238E27FC236}">
                <a16:creationId xmlns:a16="http://schemas.microsoft.com/office/drawing/2014/main" xmlns="" id="{DBBF8290-8172-4527-B215-E393061BC89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xmlns="" id="{7ECD7010-169B-4CEA-9FEC-174EA29EBA17}"/>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159295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BF3FCB2-DA21-43F6-B92A-CB6325FA623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27E4C314-F60F-4EC0-95A3-CDE9FA22B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xmlns="" id="{24C72121-5033-4689-BED3-D596ED0E1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B59B8A5B-CF6B-452D-A68B-B603125FFBF4}"/>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6" name="Alt Bilgi Yer Tutucusu 5">
            <a:extLst>
              <a:ext uri="{FF2B5EF4-FFF2-40B4-BE49-F238E27FC236}">
                <a16:creationId xmlns:a16="http://schemas.microsoft.com/office/drawing/2014/main" xmlns="" id="{7DD29E1D-6866-4739-9155-C73AE02026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0546F9F5-DB4E-4EE8-984D-C9AE443876FD}"/>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39072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A16D5397-29AE-4C3A-9C3A-6F726A337B7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xmlns="" id="{6995C668-5539-4219-9872-1862AA269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xmlns="" id="{61CE21FD-AB01-4721-A5D9-19407CBBF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7F238849-20B0-4D58-A58F-CD9ADB25733A}"/>
              </a:ext>
            </a:extLst>
          </p:cNvPr>
          <p:cNvSpPr>
            <a:spLocks noGrp="1"/>
          </p:cNvSpPr>
          <p:nvPr>
            <p:ph type="dt" sz="half" idx="10"/>
          </p:nvPr>
        </p:nvSpPr>
        <p:spPr/>
        <p:txBody>
          <a:bodyPr/>
          <a:lstStyle/>
          <a:p>
            <a:fld id="{6B28AB6A-D916-4014-98B6-2BE691362ED6}" type="datetimeFigureOut">
              <a:rPr lang="tr-TR" smtClean="0"/>
              <a:t>13.03.2021</a:t>
            </a:fld>
            <a:endParaRPr lang="tr-TR"/>
          </a:p>
        </p:txBody>
      </p:sp>
      <p:sp>
        <p:nvSpPr>
          <p:cNvPr id="6" name="Alt Bilgi Yer Tutucusu 5">
            <a:extLst>
              <a:ext uri="{FF2B5EF4-FFF2-40B4-BE49-F238E27FC236}">
                <a16:creationId xmlns:a16="http://schemas.microsoft.com/office/drawing/2014/main" xmlns="" id="{52594DAF-B4D2-4B2A-9BF1-18C21217AA4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7A4A5D94-70B6-42DF-8A2E-5ADDCAA23EB6}"/>
              </a:ext>
            </a:extLst>
          </p:cNvPr>
          <p:cNvSpPr>
            <a:spLocks noGrp="1"/>
          </p:cNvSpPr>
          <p:nvPr>
            <p:ph type="sldNum" sz="quarter" idx="12"/>
          </p:nvPr>
        </p:nvSpPr>
        <p:spPr/>
        <p:txBody>
          <a:bodyPr/>
          <a:lstStyle/>
          <a:p>
            <a:fld id="{41920EF0-041D-4F14-802F-E062729EF138}" type="slidenum">
              <a:rPr lang="tr-TR" smtClean="0"/>
              <a:t>‹#›</a:t>
            </a:fld>
            <a:endParaRPr lang="tr-TR"/>
          </a:p>
        </p:txBody>
      </p:sp>
    </p:spTree>
    <p:extLst>
      <p:ext uri="{BB962C8B-B14F-4D97-AF65-F5344CB8AC3E}">
        <p14:creationId xmlns:p14="http://schemas.microsoft.com/office/powerpoint/2010/main" val="425880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xmlns="" id="{F945622F-AF0C-43AE-9BBA-4080ADF1A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5F59E744-2A22-4FCA-9F34-743D3DDA8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67152553-649C-4E4D-B2E4-A84E21C69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8AB6A-D916-4014-98B6-2BE691362ED6}" type="datetimeFigureOut">
              <a:rPr lang="tr-TR" smtClean="0"/>
              <a:t>13.03.2021</a:t>
            </a:fld>
            <a:endParaRPr lang="tr-TR"/>
          </a:p>
        </p:txBody>
      </p:sp>
      <p:sp>
        <p:nvSpPr>
          <p:cNvPr id="5" name="Alt Bilgi Yer Tutucusu 4">
            <a:extLst>
              <a:ext uri="{FF2B5EF4-FFF2-40B4-BE49-F238E27FC236}">
                <a16:creationId xmlns:a16="http://schemas.microsoft.com/office/drawing/2014/main" xmlns="" id="{57C44C37-9B26-4923-99D6-1211B9E28C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xmlns="" id="{B86F70D8-0BAC-4777-95BE-9E9482649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20EF0-041D-4F14-802F-E062729EF138}" type="slidenum">
              <a:rPr lang="tr-TR" smtClean="0"/>
              <a:t>‹#›</a:t>
            </a:fld>
            <a:endParaRPr lang="tr-TR"/>
          </a:p>
        </p:txBody>
      </p:sp>
    </p:spTree>
    <p:extLst>
      <p:ext uri="{BB962C8B-B14F-4D97-AF65-F5344CB8AC3E}">
        <p14:creationId xmlns:p14="http://schemas.microsoft.com/office/powerpoint/2010/main" val="2306967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blog.bilgiyazan.com.tr/stack-ve-heap-kavrami/#:~:text=Farklar%C4%B1%20nedir%3F,program%C4%B1n%20derleme%20a%C5%9Famas%C4%B1nda%20belle%C4%9Fe%20yerle%C5%9Firler" TargetMode="External"/><Relationship Id="rId2" Type="http://schemas.openxmlformats.org/officeDocument/2006/relationships/hyperlink" Target="https://docplayer.biz.tr/5982722-Java-7-java-8-yenilikleri-ve-ozellikleri.html" TargetMode="External"/><Relationship Id="rId1" Type="http://schemas.openxmlformats.org/officeDocument/2006/relationships/slideLayout" Target="../slideLayouts/slideLayout2.xml"/><Relationship Id="rId4" Type="http://schemas.openxmlformats.org/officeDocument/2006/relationships/hyperlink" Target="https://www.algoritmaornekleri.com/java/java-string-metotlar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C6A6A120-58A9-42FE-AB60-5E8DE0077DCF}"/>
              </a:ext>
            </a:extLst>
          </p:cNvPr>
          <p:cNvSpPr>
            <a:spLocks noGrp="1"/>
          </p:cNvSpPr>
          <p:nvPr>
            <p:ph type="title"/>
          </p:nvPr>
        </p:nvSpPr>
        <p:spPr>
          <a:xfrm>
            <a:off x="958506" y="800392"/>
            <a:ext cx="10264697" cy="1212102"/>
          </a:xfrm>
        </p:spPr>
        <p:txBody>
          <a:bodyPr>
            <a:normAutofit/>
          </a:bodyPr>
          <a:lstStyle/>
          <a:p>
            <a:r>
              <a:rPr lang="tr-TR" sz="4000" dirty="0">
                <a:solidFill>
                  <a:srgbClr val="FFFFFF"/>
                </a:solidFill>
              </a:rPr>
              <a:t>ZEYNEP GÜL ASLAN</a:t>
            </a:r>
          </a:p>
        </p:txBody>
      </p:sp>
      <p:sp>
        <p:nvSpPr>
          <p:cNvPr id="3" name="İçerik Yer Tutucusu 2">
            <a:extLst>
              <a:ext uri="{FF2B5EF4-FFF2-40B4-BE49-F238E27FC236}">
                <a16:creationId xmlns:a16="http://schemas.microsoft.com/office/drawing/2014/main" xmlns="" id="{0137BC4A-5CB3-4EC0-BF8D-CEC7EAF74D6B}"/>
              </a:ext>
            </a:extLst>
          </p:cNvPr>
          <p:cNvSpPr>
            <a:spLocks noGrp="1"/>
          </p:cNvSpPr>
          <p:nvPr>
            <p:ph idx="1"/>
          </p:nvPr>
        </p:nvSpPr>
        <p:spPr>
          <a:xfrm>
            <a:off x="1367624" y="2490436"/>
            <a:ext cx="9708995" cy="3567173"/>
          </a:xfrm>
        </p:spPr>
        <p:txBody>
          <a:bodyPr anchor="ctr">
            <a:normAutofit/>
          </a:bodyPr>
          <a:lstStyle/>
          <a:p>
            <a:pPr marL="0" indent="0">
              <a:buNone/>
            </a:pPr>
            <a:r>
              <a:rPr lang="tr-TR" sz="2000" b="0" i="0" dirty="0" err="1">
                <a:effectLst/>
                <a:latin typeface="Roboto"/>
              </a:rPr>
              <a:t>Ecodation</a:t>
            </a:r>
            <a:r>
              <a:rPr lang="tr-TR" sz="2000" b="0" i="0" dirty="0">
                <a:effectLst/>
                <a:latin typeface="Roboto"/>
              </a:rPr>
              <a:t> Yazılım Uzmanlığı (Java Kodlama) </a:t>
            </a:r>
            <a:r>
              <a:rPr lang="tr-TR" sz="2000" b="0" i="0">
                <a:effectLst/>
                <a:latin typeface="Roboto"/>
              </a:rPr>
              <a:t>Eğitimi </a:t>
            </a:r>
            <a:r>
              <a:rPr lang="tr-TR" sz="2000" smtClean="0">
                <a:latin typeface="Roboto"/>
              </a:rPr>
              <a:t>Ödev-1</a:t>
            </a:r>
          </a:p>
          <a:p>
            <a:pPr marL="0" indent="0">
              <a:buNone/>
            </a:pPr>
            <a:endParaRPr lang="tr-TR" sz="2000">
              <a:latin typeface="Roboto"/>
            </a:endParaRPr>
          </a:p>
          <a:p>
            <a:pPr marL="0" indent="0">
              <a:buNone/>
            </a:pPr>
            <a:r>
              <a:rPr lang="tr-TR" sz="2000" smtClean="0"/>
              <a:t>13/03/2021</a:t>
            </a:r>
            <a:endParaRPr lang="tr-TR" sz="2000" dirty="0"/>
          </a:p>
          <a:p>
            <a:endParaRPr lang="tr-TR" sz="2400" dirty="0"/>
          </a:p>
        </p:txBody>
      </p:sp>
    </p:spTree>
    <p:extLst>
      <p:ext uri="{BB962C8B-B14F-4D97-AF65-F5344CB8AC3E}">
        <p14:creationId xmlns:p14="http://schemas.microsoft.com/office/powerpoint/2010/main" val="3687661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9095C346-3163-47FA-82A5-1ACD9E5BF5CB}"/>
              </a:ext>
            </a:extLst>
          </p:cNvPr>
          <p:cNvSpPr>
            <a:spLocks noGrp="1"/>
          </p:cNvSpPr>
          <p:nvPr>
            <p:ph type="title"/>
          </p:nvPr>
        </p:nvSpPr>
        <p:spPr>
          <a:xfrm>
            <a:off x="958506" y="800392"/>
            <a:ext cx="10264697" cy="1212102"/>
          </a:xfrm>
        </p:spPr>
        <p:txBody>
          <a:bodyPr>
            <a:normAutofit/>
          </a:bodyPr>
          <a:lstStyle/>
          <a:p>
            <a:r>
              <a:rPr lang="tr-TR" sz="4000" dirty="0" err="1">
                <a:solidFill>
                  <a:srgbClr val="FFFFFF"/>
                </a:solidFill>
              </a:rPr>
              <a:t>Heap</a:t>
            </a:r>
            <a:r>
              <a:rPr lang="tr-TR" sz="4000" dirty="0">
                <a:solidFill>
                  <a:srgbClr val="FFFFFF"/>
                </a:solidFill>
              </a:rPr>
              <a:t> </a:t>
            </a:r>
            <a:r>
              <a:rPr lang="tr-TR" sz="4000" dirty="0" err="1">
                <a:solidFill>
                  <a:srgbClr val="FFFFFF"/>
                </a:solidFill>
              </a:rPr>
              <a:t>memory</a:t>
            </a:r>
            <a:r>
              <a:rPr lang="tr-TR" sz="4000" dirty="0">
                <a:solidFill>
                  <a:srgbClr val="FFFFFF"/>
                </a:solidFill>
              </a:rPr>
              <a:t> nedir ?</a:t>
            </a:r>
          </a:p>
        </p:txBody>
      </p:sp>
      <p:sp>
        <p:nvSpPr>
          <p:cNvPr id="3" name="İçerik Yer Tutucusu 2">
            <a:extLst>
              <a:ext uri="{FF2B5EF4-FFF2-40B4-BE49-F238E27FC236}">
                <a16:creationId xmlns:a16="http://schemas.microsoft.com/office/drawing/2014/main" xmlns="" id="{639488FF-95A4-4707-82C3-8A7B15888FFF}"/>
              </a:ext>
            </a:extLst>
          </p:cNvPr>
          <p:cNvSpPr>
            <a:spLocks noGrp="1"/>
          </p:cNvSpPr>
          <p:nvPr>
            <p:ph idx="1"/>
          </p:nvPr>
        </p:nvSpPr>
        <p:spPr>
          <a:xfrm>
            <a:off x="1367624" y="2490436"/>
            <a:ext cx="9708995" cy="3567173"/>
          </a:xfrm>
        </p:spPr>
        <p:txBody>
          <a:bodyPr anchor="ctr">
            <a:normAutofit/>
          </a:bodyPr>
          <a:lstStyle/>
          <a:p>
            <a:pPr marL="0" indent="0">
              <a:buNone/>
            </a:pPr>
            <a:r>
              <a:rPr lang="tr-TR" sz="2400" dirty="0">
                <a:latin typeface="Open Sans"/>
              </a:rPr>
              <a:t>    </a:t>
            </a:r>
            <a:r>
              <a:rPr lang="tr-TR" sz="2400" b="0" i="0" dirty="0" err="1">
                <a:effectLst/>
                <a:latin typeface="Open Sans"/>
              </a:rPr>
              <a:t>Heap’te</a:t>
            </a:r>
            <a:r>
              <a:rPr lang="tr-TR" sz="2400" b="0" i="0" dirty="0">
                <a:effectLst/>
                <a:latin typeface="Open Sans"/>
              </a:rPr>
              <a:t> </a:t>
            </a:r>
            <a:r>
              <a:rPr lang="tr-TR" sz="2400" b="0" i="0" dirty="0" err="1">
                <a:effectLst/>
                <a:latin typeface="Open Sans"/>
              </a:rPr>
              <a:t>stack</a:t>
            </a:r>
            <a:r>
              <a:rPr lang="tr-TR" sz="2400" b="0" i="0" dirty="0">
                <a:effectLst/>
                <a:latin typeface="Open Sans"/>
              </a:rPr>
              <a:t> bölgesi gibi </a:t>
            </a:r>
            <a:r>
              <a:rPr lang="tr-TR" sz="2400" b="0" i="0" dirty="0" err="1">
                <a:effectLst/>
                <a:latin typeface="Open Sans"/>
              </a:rPr>
              <a:t>RAM’deki</a:t>
            </a:r>
            <a:r>
              <a:rPr lang="tr-TR" sz="2400" b="0" i="0" dirty="0">
                <a:effectLst/>
                <a:latin typeface="Open Sans"/>
              </a:rPr>
              <a:t> hafıza alanıdır. Nesnelerin hepsi </a:t>
            </a:r>
            <a:r>
              <a:rPr lang="tr-TR" sz="2400" b="0" i="0" dirty="0" err="1">
                <a:effectLst/>
                <a:latin typeface="Open Sans"/>
              </a:rPr>
              <a:t>Heap’te</a:t>
            </a:r>
            <a:r>
              <a:rPr lang="tr-TR" sz="2400" b="0" i="0" dirty="0">
                <a:effectLst/>
                <a:latin typeface="Open Sans"/>
              </a:rPr>
              <a:t> bulunur ve veriler çalışma zamanında dinamik olarak yaratılırlar yani derleme aşamasında yer tahsis işlemi yapılmaz. Referans tipli değişkenlerin saklandıkları ve değişkene adres bilgisinin gönderildiği yerlerdir.</a:t>
            </a:r>
            <a:endParaRPr lang="tr-TR" sz="2400" dirty="0"/>
          </a:p>
        </p:txBody>
      </p:sp>
    </p:spTree>
    <p:extLst>
      <p:ext uri="{BB962C8B-B14F-4D97-AF65-F5344CB8AC3E}">
        <p14:creationId xmlns:p14="http://schemas.microsoft.com/office/powerpoint/2010/main" val="294513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30ECDB09-00A0-4EC7-A8F5-C5DE39116D1A}"/>
              </a:ext>
            </a:extLst>
          </p:cNvPr>
          <p:cNvSpPr>
            <a:spLocks noGrp="1"/>
          </p:cNvSpPr>
          <p:nvPr>
            <p:ph type="title"/>
          </p:nvPr>
        </p:nvSpPr>
        <p:spPr>
          <a:xfrm>
            <a:off x="958506" y="800392"/>
            <a:ext cx="10264697" cy="1212102"/>
          </a:xfrm>
        </p:spPr>
        <p:txBody>
          <a:bodyPr>
            <a:normAutofit/>
          </a:bodyPr>
          <a:lstStyle/>
          <a:p>
            <a:r>
              <a:rPr lang="tr-TR" sz="4000">
                <a:solidFill>
                  <a:srgbClr val="FFFFFF"/>
                </a:solidFill>
              </a:rPr>
              <a:t>Stack memory nedir ?</a:t>
            </a:r>
          </a:p>
        </p:txBody>
      </p:sp>
      <p:sp>
        <p:nvSpPr>
          <p:cNvPr id="3" name="İçerik Yer Tutucusu 2">
            <a:extLst>
              <a:ext uri="{FF2B5EF4-FFF2-40B4-BE49-F238E27FC236}">
                <a16:creationId xmlns:a16="http://schemas.microsoft.com/office/drawing/2014/main" xmlns="" id="{323EFE4F-ED7F-452C-8C67-38E5F2E0EB48}"/>
              </a:ext>
            </a:extLst>
          </p:cNvPr>
          <p:cNvSpPr>
            <a:spLocks noGrp="1"/>
          </p:cNvSpPr>
          <p:nvPr>
            <p:ph idx="1"/>
          </p:nvPr>
        </p:nvSpPr>
        <p:spPr>
          <a:xfrm>
            <a:off x="1367624" y="2490436"/>
            <a:ext cx="9708995" cy="3567173"/>
          </a:xfrm>
        </p:spPr>
        <p:txBody>
          <a:bodyPr anchor="ctr">
            <a:normAutofit/>
          </a:bodyPr>
          <a:lstStyle/>
          <a:p>
            <a:pPr marL="0" indent="0">
              <a:buNone/>
            </a:pPr>
            <a:r>
              <a:rPr lang="tr-TR" sz="2400" b="0" i="0" dirty="0">
                <a:effectLst/>
                <a:latin typeface="Open Sans"/>
              </a:rPr>
              <a:t>    Programımızın içerisindeki basit </a:t>
            </a:r>
            <a:r>
              <a:rPr lang="tr-TR" sz="2400" b="0" i="0">
                <a:effectLst/>
                <a:latin typeface="Open Sans"/>
              </a:rPr>
              <a:t>bir </a:t>
            </a:r>
            <a:r>
              <a:rPr lang="tr-TR" sz="2400" b="0" i="0" smtClean="0">
                <a:effectLst/>
                <a:latin typeface="Open Sans"/>
              </a:rPr>
              <a:t>tamsayı (int) </a:t>
            </a:r>
            <a:r>
              <a:rPr lang="tr-TR" sz="2400" b="0" i="0" dirty="0">
                <a:effectLst/>
                <a:latin typeface="Open Sans"/>
              </a:rPr>
              <a:t>türünden </a:t>
            </a:r>
            <a:r>
              <a:rPr lang="tr-TR" sz="2400" b="0" i="0">
                <a:effectLst/>
                <a:latin typeface="Open Sans"/>
              </a:rPr>
              <a:t>nesnenin </a:t>
            </a:r>
            <a:r>
              <a:rPr lang="tr-TR" sz="2400" b="0" i="0" smtClean="0">
                <a:effectLst/>
                <a:latin typeface="Open Sans"/>
              </a:rPr>
              <a:t>compiler zamanında </a:t>
            </a:r>
            <a:r>
              <a:rPr lang="tr-TR" sz="2400" b="0" i="0" dirty="0">
                <a:effectLst/>
                <a:latin typeface="Open Sans"/>
              </a:rPr>
              <a:t>yüklendiği yer </a:t>
            </a:r>
            <a:r>
              <a:rPr lang="tr-TR" sz="2400" b="0" i="0" dirty="0" err="1">
                <a:effectLst/>
                <a:latin typeface="Open Sans"/>
              </a:rPr>
              <a:t>RAM’in</a:t>
            </a:r>
            <a:r>
              <a:rPr lang="tr-TR" sz="2400" b="0" i="0" dirty="0">
                <a:effectLst/>
                <a:latin typeface="Open Sans"/>
              </a:rPr>
              <a:t> </a:t>
            </a:r>
            <a:r>
              <a:rPr lang="tr-TR" sz="2400" b="1" i="0" dirty="0" err="1">
                <a:effectLst/>
                <a:latin typeface="Open Sans"/>
              </a:rPr>
              <a:t>Stack</a:t>
            </a:r>
            <a:r>
              <a:rPr lang="tr-TR" sz="2400" b="0" i="0" dirty="0">
                <a:effectLst/>
                <a:latin typeface="Open Sans"/>
              </a:rPr>
              <a:t> dediğimiz bölgesidir. Mikroişlemciler yardımı ile veri çekilir ya da yazılır.</a:t>
            </a:r>
          </a:p>
        </p:txBody>
      </p:sp>
    </p:spTree>
    <p:extLst>
      <p:ext uri="{BB962C8B-B14F-4D97-AF65-F5344CB8AC3E}">
        <p14:creationId xmlns:p14="http://schemas.microsoft.com/office/powerpoint/2010/main" val="257912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xmlns="" id="{69D184B2-2226-4E31-BCCB-4443307674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
            <a:extLst>
              <a:ext uri="{FF2B5EF4-FFF2-40B4-BE49-F238E27FC236}">
                <a16:creationId xmlns:a16="http://schemas.microsoft.com/office/drawing/2014/main" xmlns="" id="{1AC4D4E3-486A-464A-8EC8-D448810972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74">
            <a:extLst>
              <a:ext uri="{FF2B5EF4-FFF2-40B4-BE49-F238E27FC236}">
                <a16:creationId xmlns:a16="http://schemas.microsoft.com/office/drawing/2014/main" xmlns="" id="{864DE13E-58EB-4475-B79C-0D4FC65123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050" name="Picture 2" descr="stack ve heap">
            <a:extLst>
              <a:ext uri="{FF2B5EF4-FFF2-40B4-BE49-F238E27FC236}">
                <a16:creationId xmlns:a16="http://schemas.microsoft.com/office/drawing/2014/main" xmlns="" id="{66835E0A-5023-4CF0-8298-7878627B4D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58702" y="1286934"/>
            <a:ext cx="5474598" cy="41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0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583973E7-992E-4B92-AA4C-B768CE8B4D64}"/>
              </a:ext>
            </a:extLst>
          </p:cNvPr>
          <p:cNvSpPr>
            <a:spLocks noGrp="1"/>
          </p:cNvSpPr>
          <p:nvPr>
            <p:ph type="title"/>
          </p:nvPr>
        </p:nvSpPr>
        <p:spPr>
          <a:xfrm>
            <a:off x="958506" y="800392"/>
            <a:ext cx="10264697" cy="1212102"/>
          </a:xfrm>
        </p:spPr>
        <p:txBody>
          <a:bodyPr>
            <a:normAutofit/>
          </a:bodyPr>
          <a:lstStyle/>
          <a:p>
            <a:r>
              <a:rPr lang="en-US" sz="4000" kern="1200">
                <a:solidFill>
                  <a:srgbClr val="FFFFFF"/>
                </a:solidFill>
                <a:latin typeface="+mj-lt"/>
                <a:ea typeface="+mj-ea"/>
                <a:cs typeface="+mj-cs"/>
              </a:rPr>
              <a:t>Bölüm-</a:t>
            </a:r>
            <a:r>
              <a:rPr lang="tr-TR" sz="4000" kern="1200">
                <a:solidFill>
                  <a:srgbClr val="FFFFFF"/>
                </a:solidFill>
                <a:latin typeface="+mj-lt"/>
                <a:ea typeface="+mj-ea"/>
                <a:cs typeface="+mj-cs"/>
              </a:rPr>
              <a:t>3</a:t>
            </a:r>
            <a:endParaRPr lang="tr-TR" sz="4000">
              <a:solidFill>
                <a:srgbClr val="FFFFFF"/>
              </a:solidFill>
            </a:endParaRPr>
          </a:p>
        </p:txBody>
      </p:sp>
      <p:sp>
        <p:nvSpPr>
          <p:cNvPr id="3" name="İçerik Yer Tutucusu 2">
            <a:extLst>
              <a:ext uri="{FF2B5EF4-FFF2-40B4-BE49-F238E27FC236}">
                <a16:creationId xmlns:a16="http://schemas.microsoft.com/office/drawing/2014/main" xmlns="" id="{B32B7C36-02FE-42CA-B83A-F9057CD90912}"/>
              </a:ext>
            </a:extLst>
          </p:cNvPr>
          <p:cNvSpPr>
            <a:spLocks noGrp="1"/>
          </p:cNvSpPr>
          <p:nvPr>
            <p:ph idx="1"/>
          </p:nvPr>
        </p:nvSpPr>
        <p:spPr>
          <a:xfrm>
            <a:off x="1367624" y="2490436"/>
            <a:ext cx="9708995" cy="3567173"/>
          </a:xfrm>
        </p:spPr>
        <p:txBody>
          <a:bodyPr anchor="ctr">
            <a:normAutofit/>
          </a:bodyPr>
          <a:lstStyle/>
          <a:p>
            <a:r>
              <a:rPr lang="tr-TR" sz="2400" dirty="0"/>
              <a:t>Java 7 ile gelen özellikler nelerdir ?</a:t>
            </a:r>
          </a:p>
          <a:p>
            <a:r>
              <a:rPr lang="tr-TR" sz="2400" dirty="0" err="1"/>
              <a:t>String</a:t>
            </a:r>
            <a:r>
              <a:rPr lang="tr-TR" sz="2400" dirty="0"/>
              <a:t> metotları kısaca açıklayalım ?</a:t>
            </a:r>
          </a:p>
          <a:p>
            <a:r>
              <a:rPr lang="tr-TR" sz="2400" dirty="0" err="1"/>
              <a:t>StringBuilder</a:t>
            </a:r>
            <a:r>
              <a:rPr lang="tr-TR" sz="2400" dirty="0"/>
              <a:t> ile </a:t>
            </a:r>
            <a:r>
              <a:rPr lang="tr-TR" sz="2400" dirty="0" err="1"/>
              <a:t>StringBuffer</a:t>
            </a:r>
            <a:r>
              <a:rPr lang="tr-TR" sz="2400" dirty="0"/>
              <a:t> nelerdir arasındaki farklar nelerdir?</a:t>
            </a:r>
          </a:p>
        </p:txBody>
      </p:sp>
    </p:spTree>
    <p:extLst>
      <p:ext uri="{BB962C8B-B14F-4D97-AF65-F5344CB8AC3E}">
        <p14:creationId xmlns:p14="http://schemas.microsoft.com/office/powerpoint/2010/main" val="49514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C99A54F0-AE49-43B8-A9F8-378A5F3AE5E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Java </a:t>
            </a:r>
            <a:r>
              <a:rPr lang="tr-TR" sz="4000" dirty="0">
                <a:solidFill>
                  <a:srgbClr val="FFFFFF"/>
                </a:solidFill>
              </a:rPr>
              <a:t>7 ile</a:t>
            </a:r>
            <a:r>
              <a:rPr lang="en-US" sz="4000" dirty="0">
                <a:solidFill>
                  <a:srgbClr val="FFFFFF"/>
                </a:solidFill>
              </a:rPr>
              <a:t> </a:t>
            </a:r>
            <a:r>
              <a:rPr lang="en-US" sz="4000" dirty="0" err="1">
                <a:solidFill>
                  <a:srgbClr val="FFFFFF"/>
                </a:solidFill>
              </a:rPr>
              <a:t>gelen</a:t>
            </a:r>
            <a:r>
              <a:rPr lang="en-US" sz="4000" dirty="0">
                <a:solidFill>
                  <a:srgbClr val="FFFFFF"/>
                </a:solidFill>
              </a:rPr>
              <a:t> </a:t>
            </a:r>
            <a:r>
              <a:rPr lang="en-US" sz="4000" dirty="0" err="1">
                <a:solidFill>
                  <a:srgbClr val="FFFFFF"/>
                </a:solidFill>
              </a:rPr>
              <a:t>özellikler</a:t>
            </a:r>
            <a:r>
              <a:rPr lang="en-US" sz="4000" dirty="0">
                <a:solidFill>
                  <a:srgbClr val="FFFFFF"/>
                </a:solidFill>
              </a:rPr>
              <a:t> </a:t>
            </a:r>
            <a:r>
              <a:rPr lang="en-US" sz="4000" dirty="0" err="1">
                <a:solidFill>
                  <a:srgbClr val="FFFFFF"/>
                </a:solidFill>
              </a:rPr>
              <a:t>nelerdir</a:t>
            </a:r>
            <a:r>
              <a:rPr lang="en-US" sz="4000" dirty="0">
                <a:solidFill>
                  <a:srgbClr val="FFFFFF"/>
                </a:solidFill>
              </a:rPr>
              <a:t> ?</a:t>
            </a:r>
            <a:endParaRPr lang="tr-TR" sz="4000" dirty="0">
              <a:solidFill>
                <a:srgbClr val="FFFFFF"/>
              </a:solidFill>
            </a:endParaRPr>
          </a:p>
        </p:txBody>
      </p:sp>
      <p:sp>
        <p:nvSpPr>
          <p:cNvPr id="3" name="İçerik Yer Tutucusu 2">
            <a:extLst>
              <a:ext uri="{FF2B5EF4-FFF2-40B4-BE49-F238E27FC236}">
                <a16:creationId xmlns:a16="http://schemas.microsoft.com/office/drawing/2014/main" xmlns="" id="{FC6D6D88-94D6-499A-B637-615A72E25577}"/>
              </a:ext>
            </a:extLst>
          </p:cNvPr>
          <p:cNvSpPr>
            <a:spLocks noGrp="1"/>
          </p:cNvSpPr>
          <p:nvPr>
            <p:ph idx="1"/>
          </p:nvPr>
        </p:nvSpPr>
        <p:spPr>
          <a:xfrm>
            <a:off x="1367624" y="2490436"/>
            <a:ext cx="9708995" cy="3567173"/>
          </a:xfrm>
        </p:spPr>
        <p:txBody>
          <a:bodyPr anchor="ctr">
            <a:normAutofit/>
          </a:bodyPr>
          <a:lstStyle/>
          <a:p>
            <a:r>
              <a:rPr lang="tr-TR" sz="2400" b="0" i="0">
                <a:effectLst/>
                <a:latin typeface="Arial" panose="020B0604020202020204" pitchFamily="34" charset="0"/>
              </a:rPr>
              <a:t>Performans güçlendirilmiş, kararlılık ve güvenirlilik sağlanmış.</a:t>
            </a:r>
          </a:p>
          <a:p>
            <a:r>
              <a:rPr lang="tr-TR" sz="2400" b="0" i="0">
                <a:effectLst/>
                <a:latin typeface="Arial" panose="020B0604020202020204" pitchFamily="34" charset="0"/>
              </a:rPr>
              <a:t>Daha zengin internet uygulamaları için Java Eklentisine yönelik iyileştirmeler yapılmış.</a:t>
            </a:r>
          </a:p>
          <a:p>
            <a:r>
              <a:rPr lang="tr-TR" sz="2400" b="0" i="0">
                <a:effectLst/>
                <a:latin typeface="Arial" panose="020B0604020202020204" pitchFamily="34" charset="0"/>
              </a:rPr>
              <a:t>Java kodu yazma ve optimize etme üzerine dile yenilikler ve iyileştirmeler getirilmiş.</a:t>
            </a:r>
          </a:p>
          <a:p>
            <a:r>
              <a:rPr lang="tr-TR" sz="2400" b="0" i="0">
                <a:effectLst/>
                <a:latin typeface="Arial" panose="020B0604020202020204" pitchFamily="34" charset="0"/>
              </a:rPr>
              <a:t>Java dışı dilleri daha etkin desteklemek için Java Virtual Machine iyileştirmeleri sağlanmıştır.</a:t>
            </a:r>
          </a:p>
          <a:p>
            <a:endParaRPr lang="tr-TR" sz="2400"/>
          </a:p>
        </p:txBody>
      </p:sp>
    </p:spTree>
    <p:extLst>
      <p:ext uri="{BB962C8B-B14F-4D97-AF65-F5344CB8AC3E}">
        <p14:creationId xmlns:p14="http://schemas.microsoft.com/office/powerpoint/2010/main" val="73020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1C10C3CA-48AF-48E2-A975-CE52AD40BD40}"/>
              </a:ext>
            </a:extLst>
          </p:cNvPr>
          <p:cNvSpPr>
            <a:spLocks noGrp="1"/>
          </p:cNvSpPr>
          <p:nvPr>
            <p:ph type="title"/>
          </p:nvPr>
        </p:nvSpPr>
        <p:spPr>
          <a:xfrm>
            <a:off x="958506" y="800392"/>
            <a:ext cx="10264697" cy="1212102"/>
          </a:xfrm>
        </p:spPr>
        <p:txBody>
          <a:bodyPr>
            <a:normAutofit/>
          </a:bodyPr>
          <a:lstStyle/>
          <a:p>
            <a:r>
              <a:rPr lang="tr-TR" sz="4000" dirty="0" err="1">
                <a:solidFill>
                  <a:srgbClr val="FFFFFF"/>
                </a:solidFill>
              </a:rPr>
              <a:t>String</a:t>
            </a:r>
            <a:r>
              <a:rPr lang="tr-TR" sz="4000" dirty="0">
                <a:solidFill>
                  <a:srgbClr val="FFFFFF"/>
                </a:solidFill>
              </a:rPr>
              <a:t> metotları kısaca açıklayalım</a:t>
            </a:r>
          </a:p>
        </p:txBody>
      </p:sp>
      <p:sp>
        <p:nvSpPr>
          <p:cNvPr id="3" name="İçerik Yer Tutucusu 2">
            <a:extLst>
              <a:ext uri="{FF2B5EF4-FFF2-40B4-BE49-F238E27FC236}">
                <a16:creationId xmlns:a16="http://schemas.microsoft.com/office/drawing/2014/main" xmlns="" id="{81625935-BC41-4A6C-B37C-6DF35299EC12}"/>
              </a:ext>
            </a:extLst>
          </p:cNvPr>
          <p:cNvSpPr>
            <a:spLocks noGrp="1"/>
          </p:cNvSpPr>
          <p:nvPr>
            <p:ph idx="1"/>
          </p:nvPr>
        </p:nvSpPr>
        <p:spPr>
          <a:xfrm>
            <a:off x="1367624" y="2490436"/>
            <a:ext cx="9708995" cy="3567173"/>
          </a:xfrm>
        </p:spPr>
        <p:txBody>
          <a:bodyPr anchor="ctr">
            <a:normAutofit/>
          </a:bodyPr>
          <a:lstStyle/>
          <a:p>
            <a:pPr marL="0" indent="0" fontAlgn="base">
              <a:buNone/>
            </a:pPr>
            <a:r>
              <a:rPr lang="tr-TR" sz="2400" b="0" i="0" dirty="0">
                <a:effectLst/>
                <a:latin typeface="Open Sans"/>
              </a:rPr>
              <a:t>   Bilgisayarın temel işlevlerinden biri, insan dilini işlemektedir. </a:t>
            </a:r>
          </a:p>
          <a:p>
            <a:pPr marL="0" indent="0" fontAlgn="base">
              <a:buNone/>
            </a:pPr>
            <a:r>
              <a:rPr lang="tr-TR" sz="2400" dirty="0">
                <a:latin typeface="Open Sans"/>
              </a:rPr>
              <a:t>   </a:t>
            </a:r>
            <a:r>
              <a:rPr lang="tr-TR" sz="2400" b="0" i="0" dirty="0">
                <a:effectLst/>
                <a:latin typeface="Open Sans"/>
              </a:rPr>
              <a:t>Matematik için sayılar nasıl önemli ise, dil sembolleri anlam ve karar verme açısından önemlidir. Kullanıcılar tarafından görülmese de, bilgisayarlar arka planda dilleri bir hesap makinesi olarak hassas ve doğru bir şekilde işlemektedir. Yardım iletişim kutuları talimatları sağlar.</a:t>
            </a:r>
          </a:p>
          <a:p>
            <a:pPr marL="0" indent="0" fontAlgn="base">
              <a:buNone/>
            </a:pPr>
            <a:r>
              <a:rPr lang="tr-TR" sz="2400" dirty="0">
                <a:latin typeface="Open Sans"/>
              </a:rPr>
              <a:t>   </a:t>
            </a:r>
            <a:r>
              <a:rPr lang="tr-TR" sz="2400" b="0" i="0" dirty="0">
                <a:effectLst/>
                <a:latin typeface="Open Sans"/>
              </a:rPr>
              <a:t>Bir Java programcısı olarak, </a:t>
            </a:r>
            <a:r>
              <a:rPr lang="tr-TR" sz="2400" b="0" i="0" dirty="0" err="1">
                <a:effectLst/>
                <a:latin typeface="Open Sans"/>
              </a:rPr>
              <a:t>metinsel</a:t>
            </a:r>
            <a:r>
              <a:rPr lang="tr-TR" sz="2400" b="0" i="0" dirty="0">
                <a:effectLst/>
                <a:latin typeface="Open Sans"/>
              </a:rPr>
              <a:t> ifadeleri işlemek için ana araçlarınızdan biri, </a:t>
            </a:r>
            <a:r>
              <a:rPr lang="tr-TR" sz="2400" i="0" dirty="0" err="1">
                <a:effectLst/>
                <a:latin typeface="Open Sans"/>
              </a:rPr>
              <a:t>String</a:t>
            </a:r>
            <a:r>
              <a:rPr lang="tr-TR" sz="2400" i="0" dirty="0">
                <a:effectLst/>
                <a:latin typeface="Open Sans"/>
              </a:rPr>
              <a:t> sınıfıdır.</a:t>
            </a:r>
            <a:endParaRPr lang="tr-TR" sz="2400" dirty="0"/>
          </a:p>
        </p:txBody>
      </p:sp>
    </p:spTree>
    <p:extLst>
      <p:ext uri="{BB962C8B-B14F-4D97-AF65-F5344CB8AC3E}">
        <p14:creationId xmlns:p14="http://schemas.microsoft.com/office/powerpoint/2010/main" val="256836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Başlık 4">
            <a:extLst>
              <a:ext uri="{FF2B5EF4-FFF2-40B4-BE49-F238E27FC236}">
                <a16:creationId xmlns:a16="http://schemas.microsoft.com/office/drawing/2014/main" xmlns="" id="{BE8687CD-386D-4888-AB87-4D7DA9DD6914}"/>
              </a:ext>
            </a:extLst>
          </p:cNvPr>
          <p:cNvSpPr>
            <a:spLocks noGrp="1"/>
          </p:cNvSpPr>
          <p:nvPr>
            <p:ph type="title"/>
          </p:nvPr>
        </p:nvSpPr>
        <p:spPr>
          <a:xfrm>
            <a:off x="958506" y="800392"/>
            <a:ext cx="10264697" cy="1212102"/>
          </a:xfrm>
        </p:spPr>
        <p:txBody>
          <a:bodyPr>
            <a:normAutofit/>
          </a:bodyPr>
          <a:lstStyle/>
          <a:p>
            <a:r>
              <a:rPr lang="tr-TR" sz="4000" dirty="0">
                <a:solidFill>
                  <a:srgbClr val="FFFFFF"/>
                </a:solidFill>
              </a:rPr>
              <a:t>Bazı </a:t>
            </a:r>
            <a:r>
              <a:rPr lang="tr-TR" sz="4000" dirty="0" err="1">
                <a:solidFill>
                  <a:srgbClr val="FFFFFF"/>
                </a:solidFill>
              </a:rPr>
              <a:t>String</a:t>
            </a:r>
            <a:r>
              <a:rPr lang="tr-TR" sz="4000" dirty="0">
                <a:solidFill>
                  <a:srgbClr val="FFFFFF"/>
                </a:solidFill>
              </a:rPr>
              <a:t> İfadeler</a:t>
            </a:r>
          </a:p>
        </p:txBody>
      </p:sp>
      <p:sp>
        <p:nvSpPr>
          <p:cNvPr id="4" name="Rectangle 1">
            <a:extLst>
              <a:ext uri="{FF2B5EF4-FFF2-40B4-BE49-F238E27FC236}">
                <a16:creationId xmlns:a16="http://schemas.microsoft.com/office/drawing/2014/main" xmlns="" id="{53DF7501-A89A-4540-980E-331D7090534F}"/>
              </a:ext>
            </a:extLst>
          </p:cNvPr>
          <p:cNvSpPr>
            <a:spLocks noGrp="1" noChangeArrowheads="1"/>
          </p:cNvSpPr>
          <p:nvPr>
            <p:ph idx="1"/>
          </p:nvPr>
        </p:nvSpPr>
        <p:spPr bwMode="auto">
          <a:xfrm>
            <a:off x="1367624" y="2490436"/>
            <a:ext cx="9708995" cy="35671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tr-TR" altLang="tr-TR" sz="1300" b="0" i="0" u="none" strike="noStrike" cap="none" normalizeH="0" baseline="0">
                <a:ln>
                  <a:noFill/>
                </a:ln>
                <a:effectLst/>
              </a:rPr>
              <a:t>String kelime="Java SE 7 Grup Kursu ";</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System.out.println(kelime.charAt(5));</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System.out.println(kelime.concat(" kuyruk"));</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System.out.println("sonu: "+kelime.endsWith("u"));</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System.out.println("eşit mi: "+kelime.equals("Java SE 7 Grup Kursu"));</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System.out.println("yeter ki doğru yazın: "+kelime.equalsIgnoreCase("Java sE 7 grup KURSU"));</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System.out.println(kelime.indexOf("G"));</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System.out.println("içi boş mu? "+kelime.isEmpty());</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System.out.println(kelime.lastIndexOf("u"));</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System.out.println(kelime.replace("Kursu", " üst düzey Kursu"));</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System.out.println("bununla mı başlıyor ? "+kelime.startsWith("J"));</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System.out.println(kelime.substring(2));</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System.out.println(kelime.substring(0,10));</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System.out.println(kelime.toLowerCase());</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System.out.println(kelime.toUpperCase());</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System.out.println("boyutu: "+kelime.length());</a:t>
            </a:r>
            <a:br>
              <a:rPr kumimoji="0" lang="tr-TR" altLang="tr-TR" sz="1300" b="0" i="0" u="none" strike="noStrike" cap="none" normalizeH="0" baseline="0">
                <a:ln>
                  <a:noFill/>
                </a:ln>
                <a:effectLst/>
              </a:rPr>
            </a:br>
            <a:r>
              <a:rPr kumimoji="0" lang="tr-TR" altLang="tr-TR" sz="1300" b="0" i="0" u="none" strike="noStrike" cap="none" normalizeH="0" baseline="0">
                <a:ln>
                  <a:noFill/>
                </a:ln>
                <a:effectLst/>
              </a:rPr>
              <a:t>System.out.println("boyutu: "+kelime.trim().length());</a:t>
            </a:r>
          </a:p>
        </p:txBody>
      </p:sp>
    </p:spTree>
    <p:extLst>
      <p:ext uri="{BB962C8B-B14F-4D97-AF65-F5344CB8AC3E}">
        <p14:creationId xmlns:p14="http://schemas.microsoft.com/office/powerpoint/2010/main" val="407243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Başlık 17">
            <a:extLst>
              <a:ext uri="{FF2B5EF4-FFF2-40B4-BE49-F238E27FC236}">
                <a16:creationId xmlns:a16="http://schemas.microsoft.com/office/drawing/2014/main" xmlns="" id="{9A238A47-8096-4224-A49F-34B5DF6AF0A3}"/>
              </a:ext>
            </a:extLst>
          </p:cNvPr>
          <p:cNvSpPr>
            <a:spLocks noGrp="1"/>
          </p:cNvSpPr>
          <p:nvPr>
            <p:ph type="title"/>
          </p:nvPr>
        </p:nvSpPr>
        <p:spPr>
          <a:xfrm>
            <a:off x="958506" y="800392"/>
            <a:ext cx="10264697" cy="1212102"/>
          </a:xfrm>
        </p:spPr>
        <p:txBody>
          <a:bodyPr>
            <a:normAutofit/>
          </a:bodyPr>
          <a:lstStyle/>
          <a:p>
            <a:r>
              <a:rPr lang="tr-TR" sz="4000">
                <a:solidFill>
                  <a:srgbClr val="FFFFFF"/>
                </a:solidFill>
              </a:rPr>
              <a:t>StringBuilder ile StringBuffer nelerdir arasındaki farklar nelerdir?</a:t>
            </a:r>
          </a:p>
        </p:txBody>
      </p:sp>
      <p:sp>
        <p:nvSpPr>
          <p:cNvPr id="19" name="İçerik Yer Tutucusu 18">
            <a:extLst>
              <a:ext uri="{FF2B5EF4-FFF2-40B4-BE49-F238E27FC236}">
                <a16:creationId xmlns:a16="http://schemas.microsoft.com/office/drawing/2014/main" xmlns="" id="{A1C4CEF1-B689-459C-9115-F4970642522D}"/>
              </a:ext>
            </a:extLst>
          </p:cNvPr>
          <p:cNvSpPr>
            <a:spLocks noGrp="1"/>
          </p:cNvSpPr>
          <p:nvPr>
            <p:ph idx="1"/>
          </p:nvPr>
        </p:nvSpPr>
        <p:spPr>
          <a:xfrm>
            <a:off x="1367624" y="2490436"/>
            <a:ext cx="9708995" cy="3567173"/>
          </a:xfrm>
        </p:spPr>
        <p:txBody>
          <a:bodyPr anchor="ctr">
            <a:normAutofit/>
          </a:bodyPr>
          <a:lstStyle/>
          <a:p>
            <a:pPr marL="0" indent="0">
              <a:buNone/>
            </a:pPr>
            <a:r>
              <a:rPr lang="tr-TR" sz="2400" b="0"/>
              <a:t>StringBuilder</a:t>
            </a:r>
            <a:endParaRPr lang="tr-TR" sz="2400"/>
          </a:p>
          <a:p>
            <a:pPr marL="0" indent="0">
              <a:buNone/>
            </a:pPr>
            <a:r>
              <a:rPr lang="tr-TR" sz="2400"/>
              <a:t>+(artı) operantıylada yapabiliriz. Ancak eğer biz dışarıdan yani servislerle veya database üzerinden verileri alıyorsak +(artı) operantıyla yapmıyoruz. Bunun yerine StringBuilder ile yapıyoruz.</a:t>
            </a:r>
          </a:p>
          <a:p>
            <a:pPr marL="0" indent="0">
              <a:buNone/>
            </a:pPr>
            <a:endParaRPr lang="tr-TR" sz="2400"/>
          </a:p>
          <a:p>
            <a:pPr marL="0" indent="0">
              <a:buNone/>
            </a:pPr>
            <a:r>
              <a:rPr lang="tr-TR" sz="2400" b="0"/>
              <a:t>StringBuffer</a:t>
            </a:r>
          </a:p>
          <a:p>
            <a:pPr marL="0" indent="0">
              <a:buNone/>
            </a:pPr>
            <a:r>
              <a:rPr lang="tr-TR" sz="2400"/>
              <a:t>Daha güvenli ancak daha yavaş.</a:t>
            </a:r>
          </a:p>
        </p:txBody>
      </p:sp>
    </p:spTree>
    <p:extLst>
      <p:ext uri="{BB962C8B-B14F-4D97-AF65-F5344CB8AC3E}">
        <p14:creationId xmlns:p14="http://schemas.microsoft.com/office/powerpoint/2010/main" val="2965455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D3E3050F-1828-4931-B842-8CE4C9659CCF}"/>
              </a:ext>
            </a:extLst>
          </p:cNvPr>
          <p:cNvSpPr>
            <a:spLocks noGrp="1"/>
          </p:cNvSpPr>
          <p:nvPr>
            <p:ph type="title"/>
          </p:nvPr>
        </p:nvSpPr>
        <p:spPr>
          <a:xfrm>
            <a:off x="958506" y="800392"/>
            <a:ext cx="10264697" cy="1212102"/>
          </a:xfrm>
        </p:spPr>
        <p:txBody>
          <a:bodyPr>
            <a:normAutofit/>
          </a:bodyPr>
          <a:lstStyle/>
          <a:p>
            <a:r>
              <a:rPr lang="en-US" sz="4000" kern="1200">
                <a:solidFill>
                  <a:srgbClr val="FFFFFF"/>
                </a:solidFill>
                <a:latin typeface="+mj-lt"/>
                <a:ea typeface="+mj-ea"/>
                <a:cs typeface="+mj-cs"/>
              </a:rPr>
              <a:t>Bölüm-</a:t>
            </a:r>
            <a:r>
              <a:rPr lang="tr-TR" sz="4000" kern="1200">
                <a:solidFill>
                  <a:srgbClr val="FFFFFF"/>
                </a:solidFill>
                <a:latin typeface="+mj-lt"/>
                <a:ea typeface="+mj-ea"/>
                <a:cs typeface="+mj-cs"/>
              </a:rPr>
              <a:t>4</a:t>
            </a:r>
            <a:endParaRPr lang="tr-TR" sz="4000">
              <a:solidFill>
                <a:srgbClr val="FFFFFF"/>
              </a:solidFill>
            </a:endParaRPr>
          </a:p>
        </p:txBody>
      </p:sp>
      <p:sp>
        <p:nvSpPr>
          <p:cNvPr id="3" name="İçerik Yer Tutucusu 2">
            <a:extLst>
              <a:ext uri="{FF2B5EF4-FFF2-40B4-BE49-F238E27FC236}">
                <a16:creationId xmlns:a16="http://schemas.microsoft.com/office/drawing/2014/main" xmlns="" id="{BBD77ED5-D53D-4FCB-B827-19712996B3A9}"/>
              </a:ext>
            </a:extLst>
          </p:cNvPr>
          <p:cNvSpPr>
            <a:spLocks noGrp="1"/>
          </p:cNvSpPr>
          <p:nvPr>
            <p:ph idx="1"/>
          </p:nvPr>
        </p:nvSpPr>
        <p:spPr>
          <a:xfrm>
            <a:off x="1367624" y="2490436"/>
            <a:ext cx="9708995" cy="3567173"/>
          </a:xfrm>
        </p:spPr>
        <p:txBody>
          <a:bodyPr anchor="ctr">
            <a:normAutofit/>
          </a:bodyPr>
          <a:lstStyle/>
          <a:p>
            <a:r>
              <a:rPr lang="tr-TR" sz="2400" dirty="0"/>
              <a:t>Java 8 ile gelen özellikler nelerdir ?</a:t>
            </a:r>
          </a:p>
        </p:txBody>
      </p:sp>
    </p:spTree>
    <p:extLst>
      <p:ext uri="{BB962C8B-B14F-4D97-AF65-F5344CB8AC3E}">
        <p14:creationId xmlns:p14="http://schemas.microsoft.com/office/powerpoint/2010/main" val="2045641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F9418CA3-24E1-4B0A-80AE-D1813271D79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Java </a:t>
            </a:r>
            <a:r>
              <a:rPr lang="tr-TR" sz="4000">
                <a:solidFill>
                  <a:srgbClr val="FFFFFF"/>
                </a:solidFill>
              </a:rPr>
              <a:t>8 ile</a:t>
            </a:r>
            <a:r>
              <a:rPr lang="en-US" sz="4000">
                <a:solidFill>
                  <a:srgbClr val="FFFFFF"/>
                </a:solidFill>
              </a:rPr>
              <a:t> gelen özellikler nelerdir ?</a:t>
            </a:r>
            <a:endParaRPr lang="tr-TR" sz="4000">
              <a:solidFill>
                <a:srgbClr val="FFFFFF"/>
              </a:solidFill>
            </a:endParaRPr>
          </a:p>
        </p:txBody>
      </p:sp>
      <p:sp>
        <p:nvSpPr>
          <p:cNvPr id="3" name="İçerik Yer Tutucusu 2">
            <a:extLst>
              <a:ext uri="{FF2B5EF4-FFF2-40B4-BE49-F238E27FC236}">
                <a16:creationId xmlns:a16="http://schemas.microsoft.com/office/drawing/2014/main" xmlns="" id="{2BF85926-5BF3-46F7-9D1B-DC90AD3C48AA}"/>
              </a:ext>
            </a:extLst>
          </p:cNvPr>
          <p:cNvSpPr>
            <a:spLocks noGrp="1"/>
          </p:cNvSpPr>
          <p:nvPr>
            <p:ph idx="1"/>
          </p:nvPr>
        </p:nvSpPr>
        <p:spPr>
          <a:xfrm>
            <a:off x="1367624" y="2490436"/>
            <a:ext cx="9708995" cy="3567173"/>
          </a:xfrm>
        </p:spPr>
        <p:txBody>
          <a:bodyPr anchor="ctr">
            <a:normAutofit/>
          </a:bodyPr>
          <a:lstStyle/>
          <a:p>
            <a:r>
              <a:rPr lang="tr-TR" sz="2400" b="0" i="0" dirty="0">
                <a:effectLst/>
                <a:latin typeface="Arial" panose="020B0604020202020204" pitchFamily="34" charset="0"/>
              </a:rPr>
              <a:t>Lamda İfadeleri ve Sanal Genişletme Yöntemleri</a:t>
            </a:r>
          </a:p>
          <a:p>
            <a:r>
              <a:rPr lang="tr-TR" sz="2400" b="0" i="0" dirty="0">
                <a:effectLst/>
                <a:latin typeface="Arial" panose="020B0604020202020204" pitchFamily="34" charset="0"/>
              </a:rPr>
              <a:t>Tarih ve Saat </a:t>
            </a:r>
            <a:r>
              <a:rPr lang="tr-TR" sz="2400" b="0" i="0" dirty="0" err="1">
                <a:effectLst/>
                <a:latin typeface="Arial" panose="020B0604020202020204" pitchFamily="34" charset="0"/>
              </a:rPr>
              <a:t>API’si</a:t>
            </a:r>
            <a:endParaRPr lang="tr-TR" sz="2400" b="0" i="0" dirty="0">
              <a:effectLst/>
              <a:latin typeface="Arial" panose="020B0604020202020204" pitchFamily="34" charset="0"/>
            </a:endParaRPr>
          </a:p>
          <a:p>
            <a:r>
              <a:rPr lang="tr-TR" sz="2400" b="0" i="0" dirty="0" err="1">
                <a:effectLst/>
                <a:latin typeface="Arial" panose="020B0604020202020204" pitchFamily="34" charset="0"/>
              </a:rPr>
              <a:t>Nashhorn</a:t>
            </a:r>
            <a:r>
              <a:rPr lang="tr-TR" sz="2400" dirty="0">
                <a:latin typeface="Arial" panose="020B0604020202020204" pitchFamily="34" charset="0"/>
              </a:rPr>
              <a:t> </a:t>
            </a:r>
            <a:r>
              <a:rPr lang="tr-TR" sz="2400" b="0" i="0" dirty="0" err="1">
                <a:effectLst/>
                <a:latin typeface="Arial" panose="020B0604020202020204" pitchFamily="34" charset="0"/>
              </a:rPr>
              <a:t>JavaScript</a:t>
            </a:r>
            <a:r>
              <a:rPr lang="tr-TR" sz="2400" dirty="0">
                <a:latin typeface="Arial" panose="020B0604020202020204" pitchFamily="34" charset="0"/>
              </a:rPr>
              <a:t> </a:t>
            </a:r>
            <a:r>
              <a:rPr lang="tr-TR" sz="2400" b="0" i="0" dirty="0">
                <a:effectLst/>
                <a:latin typeface="Arial" panose="020B0604020202020204" pitchFamily="34" charset="0"/>
              </a:rPr>
              <a:t>Motoru</a:t>
            </a:r>
          </a:p>
          <a:p>
            <a:r>
              <a:rPr lang="tr-TR" sz="2400" b="0" i="0" dirty="0">
                <a:effectLst/>
                <a:latin typeface="Arial" panose="020B0604020202020204" pitchFamily="34" charset="0"/>
              </a:rPr>
              <a:t>İyileştirilmiş Güvenlik</a:t>
            </a:r>
          </a:p>
        </p:txBody>
      </p:sp>
    </p:spTree>
    <p:extLst>
      <p:ext uri="{BB962C8B-B14F-4D97-AF65-F5344CB8AC3E}">
        <p14:creationId xmlns:p14="http://schemas.microsoft.com/office/powerpoint/2010/main" val="346898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DEA44A2F-F5E2-4AA5-AA60-7621EF977432}"/>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Bölüm-1</a:t>
            </a:r>
          </a:p>
        </p:txBody>
      </p:sp>
      <p:sp>
        <p:nvSpPr>
          <p:cNvPr id="3" name="Alt Başlık 2">
            <a:extLst>
              <a:ext uri="{FF2B5EF4-FFF2-40B4-BE49-F238E27FC236}">
                <a16:creationId xmlns:a16="http://schemas.microsoft.com/office/drawing/2014/main" xmlns="" id="{6D875339-5AB2-4287-8615-7FC2C4B348AD}"/>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marL="457200" indent="-228600" algn="l">
              <a:buFont typeface="Arial" panose="020B0604020202020204" pitchFamily="34" charset="0"/>
              <a:buChar char="•"/>
            </a:pPr>
            <a:r>
              <a:rPr lang="en-US" dirty="0"/>
              <a:t>Java </a:t>
            </a:r>
            <a:r>
              <a:rPr lang="en-US" dirty="0" err="1"/>
              <a:t>nedir</a:t>
            </a:r>
            <a:r>
              <a:rPr lang="en-US" dirty="0"/>
              <a:t> </a:t>
            </a:r>
            <a:r>
              <a:rPr lang="en-US" dirty="0" err="1"/>
              <a:t>özellikleri</a:t>
            </a:r>
            <a:r>
              <a:rPr lang="en-US" dirty="0"/>
              <a:t> </a:t>
            </a:r>
            <a:r>
              <a:rPr lang="en-US" dirty="0" err="1"/>
              <a:t>diğer</a:t>
            </a:r>
            <a:r>
              <a:rPr lang="en-US" dirty="0"/>
              <a:t> </a:t>
            </a:r>
            <a:r>
              <a:rPr lang="en-US" dirty="0" err="1"/>
              <a:t>dillerden</a:t>
            </a:r>
            <a:r>
              <a:rPr lang="en-US" dirty="0"/>
              <a:t> </a:t>
            </a:r>
            <a:r>
              <a:rPr lang="en-US" dirty="0" err="1"/>
              <a:t>farkı</a:t>
            </a:r>
            <a:r>
              <a:rPr lang="en-US" dirty="0"/>
              <a:t> </a:t>
            </a:r>
            <a:r>
              <a:rPr lang="en-US" dirty="0" err="1"/>
              <a:t>nelerdir</a:t>
            </a:r>
            <a:r>
              <a:rPr lang="en-US" dirty="0"/>
              <a:t>  ?</a:t>
            </a:r>
          </a:p>
          <a:p>
            <a:pPr marL="457200" indent="-228600" algn="l">
              <a:buFont typeface="Arial" panose="020B0604020202020204" pitchFamily="34" charset="0"/>
              <a:buChar char="•"/>
            </a:pPr>
            <a:r>
              <a:rPr lang="en-US" dirty="0"/>
              <a:t>interpreter </a:t>
            </a:r>
            <a:r>
              <a:rPr lang="en-US" dirty="0" err="1"/>
              <a:t>nedir</a:t>
            </a:r>
            <a:r>
              <a:rPr lang="en-US" dirty="0"/>
              <a:t> ?</a:t>
            </a:r>
          </a:p>
          <a:p>
            <a:pPr marL="457200" indent="-228600" algn="l">
              <a:buFont typeface="Arial" panose="020B0604020202020204" pitchFamily="34" charset="0"/>
              <a:buChar char="•"/>
            </a:pPr>
            <a:r>
              <a:rPr lang="en-US" dirty="0"/>
              <a:t>compiler </a:t>
            </a:r>
            <a:r>
              <a:rPr lang="en-US" dirty="0" err="1"/>
              <a:t>nedir</a:t>
            </a:r>
            <a:r>
              <a:rPr lang="en-US" dirty="0"/>
              <a:t> ?</a:t>
            </a:r>
          </a:p>
          <a:p>
            <a:pPr marL="457200" indent="-228600" algn="l">
              <a:buFont typeface="Arial" panose="020B0604020202020204" pitchFamily="34" charset="0"/>
              <a:buChar char="•"/>
            </a:pPr>
            <a:r>
              <a:rPr lang="en-US" dirty="0" err="1"/>
              <a:t>Jdk</a:t>
            </a:r>
            <a:r>
              <a:rPr lang="en-US" dirty="0"/>
              <a:t> – </a:t>
            </a:r>
            <a:r>
              <a:rPr lang="en-US" dirty="0" err="1"/>
              <a:t>jre</a:t>
            </a:r>
            <a:r>
              <a:rPr lang="en-US" dirty="0"/>
              <a:t> –</a:t>
            </a:r>
            <a:r>
              <a:rPr lang="en-US" dirty="0" err="1"/>
              <a:t>jvm</a:t>
            </a:r>
            <a:r>
              <a:rPr lang="en-US" dirty="0"/>
              <a:t> </a:t>
            </a:r>
            <a:r>
              <a:rPr lang="en-US" dirty="0" err="1"/>
              <a:t>arasındaki</a:t>
            </a:r>
            <a:r>
              <a:rPr lang="en-US" dirty="0"/>
              <a:t> </a:t>
            </a:r>
            <a:r>
              <a:rPr lang="en-US" dirty="0" err="1"/>
              <a:t>farklar</a:t>
            </a:r>
            <a:r>
              <a:rPr lang="en-US" dirty="0"/>
              <a:t> </a:t>
            </a:r>
            <a:r>
              <a:rPr lang="en-US" dirty="0" err="1"/>
              <a:t>nelerdir</a:t>
            </a:r>
            <a:r>
              <a:rPr lang="en-US" dirty="0"/>
              <a:t>?</a:t>
            </a:r>
          </a:p>
          <a:p>
            <a:pPr marL="457200" indent="-228600" algn="l">
              <a:buFont typeface="Arial" panose="020B0604020202020204" pitchFamily="34" charset="0"/>
              <a:buChar char="•"/>
            </a:pPr>
            <a:r>
              <a:rPr lang="en-US" dirty="0"/>
              <a:t>Java 5 </a:t>
            </a:r>
            <a:r>
              <a:rPr lang="en-US" dirty="0" err="1"/>
              <a:t>gelen</a:t>
            </a:r>
            <a:r>
              <a:rPr lang="en-US" dirty="0"/>
              <a:t> </a:t>
            </a:r>
            <a:r>
              <a:rPr lang="en-US" dirty="0" err="1"/>
              <a:t>özellikler</a:t>
            </a:r>
            <a:r>
              <a:rPr lang="en-US" dirty="0"/>
              <a:t> </a:t>
            </a:r>
            <a:r>
              <a:rPr lang="en-US" dirty="0" err="1"/>
              <a:t>nelerdir</a:t>
            </a:r>
            <a:r>
              <a:rPr lang="en-US" dirty="0"/>
              <a:t> ?</a:t>
            </a:r>
          </a:p>
        </p:txBody>
      </p:sp>
    </p:spTree>
    <p:extLst>
      <p:ext uri="{BB962C8B-B14F-4D97-AF65-F5344CB8AC3E}">
        <p14:creationId xmlns:p14="http://schemas.microsoft.com/office/powerpoint/2010/main" val="417005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80076808-FC5E-4680-8113-2A8182D97852}"/>
              </a:ext>
            </a:extLst>
          </p:cNvPr>
          <p:cNvSpPr>
            <a:spLocks noGrp="1"/>
          </p:cNvSpPr>
          <p:nvPr>
            <p:ph type="title"/>
          </p:nvPr>
        </p:nvSpPr>
        <p:spPr>
          <a:xfrm>
            <a:off x="958506" y="800392"/>
            <a:ext cx="10264697" cy="1212102"/>
          </a:xfrm>
        </p:spPr>
        <p:txBody>
          <a:bodyPr>
            <a:normAutofit/>
          </a:bodyPr>
          <a:lstStyle/>
          <a:p>
            <a:r>
              <a:rPr lang="tr-TR" sz="4000">
                <a:solidFill>
                  <a:srgbClr val="FFFFFF"/>
                </a:solidFill>
              </a:rPr>
              <a:t>Kaynakça</a:t>
            </a:r>
          </a:p>
        </p:txBody>
      </p:sp>
      <p:sp>
        <p:nvSpPr>
          <p:cNvPr id="3" name="İçerik Yer Tutucusu 2">
            <a:extLst>
              <a:ext uri="{FF2B5EF4-FFF2-40B4-BE49-F238E27FC236}">
                <a16:creationId xmlns:a16="http://schemas.microsoft.com/office/drawing/2014/main" xmlns="" id="{6E978897-67CD-4AEC-A64F-221EAE1B4748}"/>
              </a:ext>
            </a:extLst>
          </p:cNvPr>
          <p:cNvSpPr>
            <a:spLocks noGrp="1"/>
          </p:cNvSpPr>
          <p:nvPr>
            <p:ph idx="1"/>
          </p:nvPr>
        </p:nvSpPr>
        <p:spPr>
          <a:xfrm>
            <a:off x="1367624" y="2490436"/>
            <a:ext cx="10112072" cy="3567173"/>
          </a:xfrm>
        </p:spPr>
        <p:txBody>
          <a:bodyPr anchor="ctr">
            <a:normAutofit/>
          </a:bodyPr>
          <a:lstStyle/>
          <a:p>
            <a:r>
              <a:rPr lang="tr-TR" sz="2400" b="0" i="0">
                <a:effectLst/>
                <a:latin typeface="Roboto"/>
              </a:rPr>
              <a:t>Ecodation Yazılım Uzmanlığı (Java Kodlama) Eğitimi ilk 3 ders</a:t>
            </a:r>
          </a:p>
          <a:p>
            <a:r>
              <a:rPr lang="tr-TR" sz="2400">
                <a:hlinkClick r:id="rId2"/>
              </a:rPr>
              <a:t>https://docplayer.biz.tr/5982722-Java-7-java-8-yenilikleri-ve-ozellikleri.html</a:t>
            </a:r>
            <a:endParaRPr lang="tr-TR" sz="2400"/>
          </a:p>
          <a:p>
            <a:r>
              <a:rPr lang="tr-TR" sz="2400">
                <a:hlinkClick r:id="rId3"/>
              </a:rPr>
              <a:t>http://blog.bilgiyazan.com.tr/stack-ve-heap-kavrami/#:~:text=Farklar%C4%B1%20nedir%3F,program%C4%B1n%20derleme%20a%C5%9Famas%C4%B1nda%20belle%C4%9Fe%20yerle%C5%9Firler</a:t>
            </a:r>
            <a:r>
              <a:rPr lang="tr-TR" sz="2400"/>
              <a:t>.</a:t>
            </a:r>
          </a:p>
          <a:p>
            <a:r>
              <a:rPr lang="tr-TR" sz="2400">
                <a:hlinkClick r:id="rId4"/>
              </a:rPr>
              <a:t>https://www.algoritmaornekleri.com/java/java-string-metotlari/</a:t>
            </a:r>
            <a:endParaRPr lang="tr-TR" sz="2400"/>
          </a:p>
          <a:p>
            <a:r>
              <a:rPr lang="tr-TR" sz="2400"/>
              <a:t>https://docplayer.biz.tr/2750502-Java-ile-programlama.html</a:t>
            </a:r>
          </a:p>
        </p:txBody>
      </p:sp>
    </p:spTree>
    <p:extLst>
      <p:ext uri="{BB962C8B-B14F-4D97-AF65-F5344CB8AC3E}">
        <p14:creationId xmlns:p14="http://schemas.microsoft.com/office/powerpoint/2010/main" val="301498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954B6483-F3AD-4869-978D-8099F8D97513}"/>
              </a:ext>
            </a:extLst>
          </p:cNvPr>
          <p:cNvSpPr>
            <a:spLocks noGrp="1"/>
          </p:cNvSpPr>
          <p:nvPr>
            <p:ph type="title"/>
          </p:nvPr>
        </p:nvSpPr>
        <p:spPr>
          <a:xfrm>
            <a:off x="958506" y="800392"/>
            <a:ext cx="10739964" cy="1212102"/>
          </a:xfrm>
        </p:spPr>
        <p:txBody>
          <a:bodyPr>
            <a:normAutofit/>
          </a:bodyPr>
          <a:lstStyle/>
          <a:p>
            <a:r>
              <a:rPr lang="tr-TR" sz="4000" dirty="0">
                <a:solidFill>
                  <a:srgbClr val="FFFFFF"/>
                </a:solidFill>
              </a:rPr>
              <a:t>Java nedir özellikleri, diğer dillerden farkı nelerdir ?</a:t>
            </a:r>
          </a:p>
        </p:txBody>
      </p:sp>
      <p:sp>
        <p:nvSpPr>
          <p:cNvPr id="3" name="İçerik Yer Tutucusu 2">
            <a:extLst>
              <a:ext uri="{FF2B5EF4-FFF2-40B4-BE49-F238E27FC236}">
                <a16:creationId xmlns:a16="http://schemas.microsoft.com/office/drawing/2014/main" xmlns="" id="{8CB1C189-D815-484A-A3E6-974A00FE23AF}"/>
              </a:ext>
            </a:extLst>
          </p:cNvPr>
          <p:cNvSpPr>
            <a:spLocks noGrp="1"/>
          </p:cNvSpPr>
          <p:nvPr>
            <p:ph idx="1"/>
          </p:nvPr>
        </p:nvSpPr>
        <p:spPr>
          <a:xfrm>
            <a:off x="1367624" y="2490436"/>
            <a:ext cx="9708995" cy="3567173"/>
          </a:xfrm>
        </p:spPr>
        <p:txBody>
          <a:bodyPr anchor="ctr">
            <a:normAutofit/>
          </a:bodyPr>
          <a:lstStyle/>
          <a:p>
            <a:pPr marL="0" indent="0">
              <a:buNone/>
            </a:pPr>
            <a:r>
              <a:rPr lang="tr-TR" sz="2400" dirty="0"/>
              <a:t>      1991 yılında Sun </a:t>
            </a:r>
            <a:r>
              <a:rPr lang="tr-TR" sz="2400" dirty="0" err="1"/>
              <a:t>Microsystems</a:t>
            </a:r>
            <a:r>
              <a:rPr lang="tr-TR" sz="2400" dirty="0"/>
              <a:t> çatısı altında James </a:t>
            </a:r>
            <a:r>
              <a:rPr lang="tr-TR" sz="2400" dirty="0" err="1"/>
              <a:t>Gosling</a:t>
            </a:r>
            <a:r>
              <a:rPr lang="tr-TR" sz="2400" dirty="0"/>
              <a:t> ve    </a:t>
            </a:r>
            <a:r>
              <a:rPr lang="tr-TR" sz="2400"/>
              <a:t>‘</a:t>
            </a:r>
            <a:r>
              <a:rPr lang="tr-TR" sz="2400" smtClean="0"/>
              <a:t>Green </a:t>
            </a:r>
            <a:r>
              <a:rPr lang="tr-TR" sz="2400" dirty="0"/>
              <a:t>Team’  tarafından geliştirilmeye başlanmış;</a:t>
            </a:r>
          </a:p>
          <a:p>
            <a:r>
              <a:rPr lang="tr-TR" sz="2400" dirty="0"/>
              <a:t>Nesneye yönelik (IPEA)</a:t>
            </a:r>
          </a:p>
          <a:p>
            <a:r>
              <a:rPr lang="tr-TR" sz="2400" dirty="0"/>
              <a:t>Open Source (açık kaynak kodlu)</a:t>
            </a:r>
          </a:p>
          <a:p>
            <a:r>
              <a:rPr lang="tr-TR" sz="2400" dirty="0"/>
              <a:t>Platformdan Bağımsız (Java Virtual Machine)</a:t>
            </a:r>
          </a:p>
          <a:p>
            <a:r>
              <a:rPr lang="tr-TR" sz="2400" dirty="0" err="1"/>
              <a:t>Multitreading</a:t>
            </a:r>
            <a:r>
              <a:rPr lang="tr-TR" sz="2400" dirty="0"/>
              <a:t> (aynı anda birden fazla iş yapabilme)</a:t>
            </a:r>
          </a:p>
          <a:p>
            <a:r>
              <a:rPr lang="tr-TR" sz="2400" dirty="0" err="1"/>
              <a:t>Syntax</a:t>
            </a:r>
            <a:r>
              <a:rPr lang="tr-TR" sz="2400" dirty="0"/>
              <a:t> olarak C, Nesne olarak C++ diline benzeyen</a:t>
            </a:r>
          </a:p>
          <a:p>
            <a:r>
              <a:rPr lang="tr-TR" sz="2400" dirty="0"/>
              <a:t>Güvenli ve yüksek seviyeli bir dildir.</a:t>
            </a:r>
          </a:p>
        </p:txBody>
      </p:sp>
    </p:spTree>
    <p:extLst>
      <p:ext uri="{BB962C8B-B14F-4D97-AF65-F5344CB8AC3E}">
        <p14:creationId xmlns:p14="http://schemas.microsoft.com/office/powerpoint/2010/main" val="4743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4" name="Tablo 4">
            <a:extLst>
              <a:ext uri="{FF2B5EF4-FFF2-40B4-BE49-F238E27FC236}">
                <a16:creationId xmlns:a16="http://schemas.microsoft.com/office/drawing/2014/main" xmlns="" id="{BAD8ABD6-42DA-4469-8840-FBA2E61D3622}"/>
              </a:ext>
            </a:extLst>
          </p:cNvPr>
          <p:cNvGraphicFramePr>
            <a:graphicFrameLocks noGrp="1"/>
          </p:cNvGraphicFramePr>
          <p:nvPr>
            <p:ph idx="1"/>
            <p:extLst>
              <p:ext uri="{D42A27DB-BD31-4B8C-83A1-F6EECF244321}">
                <p14:modId xmlns:p14="http://schemas.microsoft.com/office/powerpoint/2010/main" val="2251554434"/>
              </p:ext>
            </p:extLst>
          </p:nvPr>
        </p:nvGraphicFramePr>
        <p:xfrm>
          <a:off x="1422492" y="2747086"/>
          <a:ext cx="9507780" cy="3477933"/>
        </p:xfrm>
        <a:graphic>
          <a:graphicData uri="http://schemas.openxmlformats.org/drawingml/2006/table">
            <a:tbl>
              <a:tblPr firstRow="1" bandRow="1">
                <a:tableStyleId>{BC89EF96-8CEA-46FF-86C4-4CE0E7609802}</a:tableStyleId>
              </a:tblPr>
              <a:tblGrid>
                <a:gridCol w="2439306">
                  <a:extLst>
                    <a:ext uri="{9D8B030D-6E8A-4147-A177-3AD203B41FA5}">
                      <a16:colId xmlns:a16="http://schemas.microsoft.com/office/drawing/2014/main" xmlns="" val="761197845"/>
                    </a:ext>
                  </a:extLst>
                </a:gridCol>
                <a:gridCol w="2399920">
                  <a:extLst>
                    <a:ext uri="{9D8B030D-6E8A-4147-A177-3AD203B41FA5}">
                      <a16:colId xmlns:a16="http://schemas.microsoft.com/office/drawing/2014/main" xmlns="" val="1759184360"/>
                    </a:ext>
                  </a:extLst>
                </a:gridCol>
                <a:gridCol w="2334277">
                  <a:extLst>
                    <a:ext uri="{9D8B030D-6E8A-4147-A177-3AD203B41FA5}">
                      <a16:colId xmlns:a16="http://schemas.microsoft.com/office/drawing/2014/main" xmlns="" val="1161638341"/>
                    </a:ext>
                  </a:extLst>
                </a:gridCol>
                <a:gridCol w="2334277">
                  <a:extLst>
                    <a:ext uri="{9D8B030D-6E8A-4147-A177-3AD203B41FA5}">
                      <a16:colId xmlns:a16="http://schemas.microsoft.com/office/drawing/2014/main" xmlns="" val="69703666"/>
                    </a:ext>
                  </a:extLst>
                </a:gridCol>
              </a:tblGrid>
              <a:tr h="573461">
                <a:tc>
                  <a:txBody>
                    <a:bodyPr/>
                    <a:lstStyle/>
                    <a:p>
                      <a:pPr algn="ctr"/>
                      <a:r>
                        <a:rPr lang="tr-TR" sz="2900"/>
                        <a:t>JAVA</a:t>
                      </a:r>
                    </a:p>
                  </a:txBody>
                  <a:tcPr marL="94526" marR="94526" marT="47263" marB="47263"/>
                </a:tc>
                <a:tc>
                  <a:txBody>
                    <a:bodyPr/>
                    <a:lstStyle/>
                    <a:p>
                      <a:pPr algn="ctr"/>
                      <a:r>
                        <a:rPr lang="tr-TR" sz="2900" dirty="0"/>
                        <a:t>C</a:t>
                      </a:r>
                    </a:p>
                  </a:txBody>
                  <a:tcPr marL="94526" marR="94526" marT="47263" marB="47263"/>
                </a:tc>
                <a:tc>
                  <a:txBody>
                    <a:bodyPr/>
                    <a:lstStyle/>
                    <a:p>
                      <a:pPr algn="ctr"/>
                      <a:r>
                        <a:rPr lang="tr-TR" sz="2900"/>
                        <a:t>C++</a:t>
                      </a:r>
                    </a:p>
                  </a:txBody>
                  <a:tcPr marL="94526" marR="94526" marT="47263" marB="47263"/>
                </a:tc>
                <a:tc>
                  <a:txBody>
                    <a:bodyPr/>
                    <a:lstStyle/>
                    <a:p>
                      <a:pPr algn="ctr"/>
                      <a:r>
                        <a:rPr lang="tr-TR" sz="2900"/>
                        <a:t>C#</a:t>
                      </a:r>
                    </a:p>
                  </a:txBody>
                  <a:tcPr marL="94526" marR="94526" marT="47263" marB="47263"/>
                </a:tc>
                <a:extLst>
                  <a:ext uri="{0D108BD9-81ED-4DB2-BD59-A6C34878D82A}">
                    <a16:rowId xmlns:a16="http://schemas.microsoft.com/office/drawing/2014/main" xmlns="" val="725921844"/>
                  </a:ext>
                </a:extLst>
              </a:tr>
              <a:tr h="415917">
                <a:tc>
                  <a:txBody>
                    <a:bodyPr/>
                    <a:lstStyle/>
                    <a:p>
                      <a:r>
                        <a:rPr lang="tr-TR" sz="1900"/>
                        <a:t>Dinamik bir dil.</a:t>
                      </a:r>
                    </a:p>
                  </a:txBody>
                  <a:tcPr marL="94526" marR="94526" marT="47263" marB="47263"/>
                </a:tc>
                <a:tc>
                  <a:txBody>
                    <a:bodyPr/>
                    <a:lstStyle/>
                    <a:p>
                      <a:r>
                        <a:rPr lang="tr-TR" sz="1900"/>
                        <a:t>Dinamik dil değil.</a:t>
                      </a:r>
                    </a:p>
                  </a:txBody>
                  <a:tcPr marL="94526" marR="94526" marT="47263" marB="47263"/>
                </a:tc>
                <a:tc>
                  <a:txBody>
                    <a:bodyPr/>
                    <a:lstStyle/>
                    <a:p>
                      <a:r>
                        <a:rPr lang="tr-TR" sz="1900"/>
                        <a:t>Dinamik dil değil.</a:t>
                      </a:r>
                    </a:p>
                  </a:txBody>
                  <a:tcPr marL="94526" marR="94526" marT="47263" marB="472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900"/>
                        <a:t>Dinamik bir dil.</a:t>
                      </a:r>
                    </a:p>
                  </a:txBody>
                  <a:tcPr marL="94526" marR="94526" marT="47263" marB="47263"/>
                </a:tc>
                <a:extLst>
                  <a:ext uri="{0D108BD9-81ED-4DB2-BD59-A6C34878D82A}">
                    <a16:rowId xmlns:a16="http://schemas.microsoft.com/office/drawing/2014/main" xmlns="" val="3083016773"/>
                  </a:ext>
                </a:extLst>
              </a:tr>
              <a:tr h="699496">
                <a:tc>
                  <a:txBody>
                    <a:bodyPr/>
                    <a:lstStyle/>
                    <a:p>
                      <a:r>
                        <a:rPr lang="tr-TR" sz="1900"/>
                        <a:t>İnternet uygulamalı için elverişli.</a:t>
                      </a:r>
                    </a:p>
                  </a:txBody>
                  <a:tcPr marL="94526" marR="94526" marT="47263" marB="472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900"/>
                        <a:t>İnternet uygulamalı için elverişli değil.</a:t>
                      </a:r>
                    </a:p>
                  </a:txBody>
                  <a:tcPr marL="94526" marR="94526" marT="47263" marB="472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900"/>
                        <a:t>İnternet uygulamalı için elverişli değil.</a:t>
                      </a:r>
                    </a:p>
                  </a:txBody>
                  <a:tcPr marL="94526" marR="94526" marT="47263" marB="472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900"/>
                        <a:t>İnternet uygulamalı için elverişli.</a:t>
                      </a:r>
                    </a:p>
                  </a:txBody>
                  <a:tcPr marL="94526" marR="94526" marT="47263" marB="47263"/>
                </a:tc>
                <a:extLst>
                  <a:ext uri="{0D108BD9-81ED-4DB2-BD59-A6C34878D82A}">
                    <a16:rowId xmlns:a16="http://schemas.microsoft.com/office/drawing/2014/main" xmlns="" val="2838466900"/>
                  </a:ext>
                </a:extLst>
              </a:tr>
              <a:tr h="699496">
                <a:tc>
                  <a:txBody>
                    <a:bodyPr/>
                    <a:lstStyle/>
                    <a:p>
                      <a:r>
                        <a:rPr lang="tr-TR" sz="1900"/>
                        <a:t>Platformdan bağımsız.</a:t>
                      </a:r>
                    </a:p>
                  </a:txBody>
                  <a:tcPr marL="94526" marR="94526" marT="47263" marB="47263"/>
                </a:tc>
                <a:tc>
                  <a:txBody>
                    <a:bodyPr/>
                    <a:lstStyle/>
                    <a:p>
                      <a:r>
                        <a:rPr lang="tr-TR" sz="1900"/>
                        <a:t>Platformdan bağımsız değil.</a:t>
                      </a:r>
                    </a:p>
                  </a:txBody>
                  <a:tcPr marL="94526" marR="94526" marT="47263" marB="472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900"/>
                        <a:t>Platformdan bağımsız değil.</a:t>
                      </a:r>
                    </a:p>
                  </a:txBody>
                  <a:tcPr marL="94526" marR="94526" marT="47263" marB="472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900"/>
                        <a:t>Platformdan bağımsız.</a:t>
                      </a:r>
                    </a:p>
                  </a:txBody>
                  <a:tcPr marL="94526" marR="94526" marT="47263" marB="47263"/>
                </a:tc>
                <a:extLst>
                  <a:ext uri="{0D108BD9-81ED-4DB2-BD59-A6C34878D82A}">
                    <a16:rowId xmlns:a16="http://schemas.microsoft.com/office/drawing/2014/main" xmlns="" val="3763691044"/>
                  </a:ext>
                </a:extLst>
              </a:tr>
              <a:tr h="415917">
                <a:tc>
                  <a:txBody>
                    <a:bodyPr/>
                    <a:lstStyle/>
                    <a:p>
                      <a:r>
                        <a:rPr lang="tr-TR" sz="1900"/>
                        <a:t>Nesneye yönelik.</a:t>
                      </a:r>
                    </a:p>
                  </a:txBody>
                  <a:tcPr marL="94526" marR="94526" marT="47263" marB="472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900"/>
                        <a:t>Nesneye yönelik.</a:t>
                      </a:r>
                    </a:p>
                  </a:txBody>
                  <a:tcPr marL="94526" marR="94526" marT="47263" marB="472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900"/>
                        <a:t>Nesneye yönelik.</a:t>
                      </a:r>
                    </a:p>
                  </a:txBody>
                  <a:tcPr marL="94526" marR="94526" marT="47263" marB="47263"/>
                </a:tc>
                <a:tc>
                  <a:txBody>
                    <a:bodyPr/>
                    <a:lstStyle/>
                    <a:p>
                      <a:r>
                        <a:rPr lang="tr-TR" sz="1900"/>
                        <a:t>Nesneye yönelik.</a:t>
                      </a:r>
                    </a:p>
                  </a:txBody>
                  <a:tcPr marL="94526" marR="94526" marT="47263" marB="47263"/>
                </a:tc>
                <a:extLst>
                  <a:ext uri="{0D108BD9-81ED-4DB2-BD59-A6C34878D82A}">
                    <a16:rowId xmlns:a16="http://schemas.microsoft.com/office/drawing/2014/main" xmlns="" val="3433364696"/>
                  </a:ext>
                </a:extLst>
              </a:tr>
              <a:tr h="415917">
                <a:tc>
                  <a:txBody>
                    <a:bodyPr/>
                    <a:lstStyle/>
                    <a:p>
                      <a:r>
                        <a:rPr lang="tr-TR" sz="1900"/>
                        <a:t>Bellek problemi yok.</a:t>
                      </a:r>
                    </a:p>
                  </a:txBody>
                  <a:tcPr marL="94526" marR="94526" marT="47263" marB="47263"/>
                </a:tc>
                <a:tc>
                  <a:txBody>
                    <a:bodyPr/>
                    <a:lstStyle/>
                    <a:p>
                      <a:r>
                        <a:rPr lang="tr-TR" sz="1900"/>
                        <a:t>Bellek problemi var.</a:t>
                      </a:r>
                    </a:p>
                  </a:txBody>
                  <a:tcPr marL="94526" marR="94526" marT="47263" marB="47263"/>
                </a:tc>
                <a:tc>
                  <a:txBody>
                    <a:bodyPr/>
                    <a:lstStyle/>
                    <a:p>
                      <a:endParaRPr lang="tr-TR" sz="1900"/>
                    </a:p>
                  </a:txBody>
                  <a:tcPr marL="94526" marR="94526" marT="47263" marB="47263"/>
                </a:tc>
                <a:tc>
                  <a:txBody>
                    <a:bodyPr/>
                    <a:lstStyle/>
                    <a:p>
                      <a:r>
                        <a:rPr lang="tr-TR" sz="1900" smtClean="0"/>
                        <a:t>Bellek</a:t>
                      </a:r>
                      <a:r>
                        <a:rPr lang="tr-TR" sz="1900" baseline="0" smtClean="0"/>
                        <a:t> problemi yoktur</a:t>
                      </a:r>
                      <a:endParaRPr lang="tr-TR" sz="1900" dirty="0"/>
                    </a:p>
                  </a:txBody>
                  <a:tcPr marL="94526" marR="94526" marT="47263" marB="47263"/>
                </a:tc>
                <a:extLst>
                  <a:ext uri="{0D108BD9-81ED-4DB2-BD59-A6C34878D82A}">
                    <a16:rowId xmlns:a16="http://schemas.microsoft.com/office/drawing/2014/main" xmlns="" val="2380660543"/>
                  </a:ext>
                </a:extLst>
              </a:tr>
            </a:tbl>
          </a:graphicData>
        </a:graphic>
      </p:graphicFrame>
      <p:sp>
        <p:nvSpPr>
          <p:cNvPr id="6" name="Metin kutusu 5">
            <a:extLst>
              <a:ext uri="{FF2B5EF4-FFF2-40B4-BE49-F238E27FC236}">
                <a16:creationId xmlns:a16="http://schemas.microsoft.com/office/drawing/2014/main" xmlns="" id="{15DEA782-AAC0-4D32-95DA-80985A3EB044}"/>
              </a:ext>
            </a:extLst>
          </p:cNvPr>
          <p:cNvSpPr txBox="1"/>
          <p:nvPr/>
        </p:nvSpPr>
        <p:spPr>
          <a:xfrm>
            <a:off x="1353667" y="1052500"/>
            <a:ext cx="7937500" cy="707886"/>
          </a:xfrm>
          <a:prstGeom prst="rect">
            <a:avLst/>
          </a:prstGeom>
          <a:noFill/>
        </p:spPr>
        <p:txBody>
          <a:bodyPr wrap="square" rtlCol="0">
            <a:spAutoFit/>
          </a:bodyPr>
          <a:lstStyle/>
          <a:p>
            <a:r>
              <a:rPr lang="tr-TR" sz="4000" dirty="0">
                <a:solidFill>
                  <a:schemeClr val="bg1"/>
                </a:solidFill>
              </a:rPr>
              <a:t>JAVA’nın Diğer Dillerden Farkı</a:t>
            </a:r>
          </a:p>
        </p:txBody>
      </p:sp>
    </p:spTree>
    <p:extLst>
      <p:ext uri="{BB962C8B-B14F-4D97-AF65-F5344CB8AC3E}">
        <p14:creationId xmlns:p14="http://schemas.microsoft.com/office/powerpoint/2010/main" val="307135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Yer Tutucusu 6">
            <a:extLst>
              <a:ext uri="{FF2B5EF4-FFF2-40B4-BE49-F238E27FC236}">
                <a16:creationId xmlns:a16="http://schemas.microsoft.com/office/drawing/2014/main" xmlns="" id="{0AF5405D-5973-4176-9F4E-FFFE1A57EE92}"/>
              </a:ext>
            </a:extLst>
          </p:cNvPr>
          <p:cNvSpPr>
            <a:spLocks noGrp="1"/>
          </p:cNvSpPr>
          <p:nvPr>
            <p:ph type="body" idx="1"/>
          </p:nvPr>
        </p:nvSpPr>
        <p:spPr>
          <a:xfrm>
            <a:off x="836612" y="711200"/>
            <a:ext cx="5157787" cy="455612"/>
          </a:xfrm>
        </p:spPr>
        <p:txBody>
          <a:bodyPr>
            <a:noAutofit/>
          </a:bodyPr>
          <a:lstStyle/>
          <a:p>
            <a:r>
              <a:rPr lang="tr-TR" sz="4400" b="0" dirty="0"/>
              <a:t>Interpreter nedir?</a:t>
            </a:r>
          </a:p>
        </p:txBody>
      </p:sp>
      <p:sp>
        <p:nvSpPr>
          <p:cNvPr id="8" name="İçerik Yer Tutucusu 7">
            <a:extLst>
              <a:ext uri="{FF2B5EF4-FFF2-40B4-BE49-F238E27FC236}">
                <a16:creationId xmlns:a16="http://schemas.microsoft.com/office/drawing/2014/main" xmlns="" id="{6475A6B0-DB8C-4B0F-B6CE-3DFDEC9E0C93}"/>
              </a:ext>
            </a:extLst>
          </p:cNvPr>
          <p:cNvSpPr>
            <a:spLocks noGrp="1"/>
          </p:cNvSpPr>
          <p:nvPr>
            <p:ph sz="half" idx="2"/>
          </p:nvPr>
        </p:nvSpPr>
        <p:spPr>
          <a:xfrm>
            <a:off x="836612" y="1295400"/>
            <a:ext cx="5160963" cy="4894263"/>
          </a:xfrm>
        </p:spPr>
        <p:txBody>
          <a:bodyPr>
            <a:normAutofit/>
          </a:bodyPr>
          <a:lstStyle/>
          <a:p>
            <a:pPr marL="0" indent="0">
              <a:buNone/>
            </a:pPr>
            <a:r>
              <a:rPr lang="tr-TR" dirty="0"/>
              <a:t>    </a:t>
            </a:r>
            <a:r>
              <a:rPr lang="tr-TR" sz="2400" dirty="0"/>
              <a:t>Girdi olarak program içinde olan verilerle birlikte kaynak kodu alan ve kaynak kodu satır satır yürüten programdır.</a:t>
            </a:r>
          </a:p>
          <a:p>
            <a:pPr marL="0" indent="0">
              <a:buNone/>
            </a:pPr>
            <a:endParaRPr lang="tr-TR" sz="2400" dirty="0"/>
          </a:p>
          <a:p>
            <a:pPr marL="0" indent="0">
              <a:buNone/>
            </a:pPr>
            <a:endParaRPr lang="tr-TR" sz="1400" dirty="0"/>
          </a:p>
          <a:p>
            <a:pPr marL="0" indent="0">
              <a:buNone/>
            </a:pPr>
            <a:endParaRPr lang="tr-TR" sz="2400" dirty="0"/>
          </a:p>
        </p:txBody>
      </p:sp>
      <p:sp>
        <p:nvSpPr>
          <p:cNvPr id="9" name="Metin Yer Tutucusu 8">
            <a:extLst>
              <a:ext uri="{FF2B5EF4-FFF2-40B4-BE49-F238E27FC236}">
                <a16:creationId xmlns:a16="http://schemas.microsoft.com/office/drawing/2014/main" xmlns="" id="{55F7306E-7001-4320-962B-C614F2B591DE}"/>
              </a:ext>
            </a:extLst>
          </p:cNvPr>
          <p:cNvSpPr>
            <a:spLocks noGrp="1"/>
          </p:cNvSpPr>
          <p:nvPr>
            <p:ph type="body" sz="quarter" idx="3"/>
          </p:nvPr>
        </p:nvSpPr>
        <p:spPr>
          <a:xfrm>
            <a:off x="6172200" y="711200"/>
            <a:ext cx="5183188" cy="455612"/>
          </a:xfrm>
        </p:spPr>
        <p:txBody>
          <a:bodyPr>
            <a:noAutofit/>
          </a:bodyPr>
          <a:lstStyle/>
          <a:p>
            <a:r>
              <a:rPr lang="tr-TR" sz="4400" b="0" dirty="0"/>
              <a:t>Compiler nedir?</a:t>
            </a:r>
          </a:p>
        </p:txBody>
      </p:sp>
      <p:sp>
        <p:nvSpPr>
          <p:cNvPr id="10" name="İçerik Yer Tutucusu 9">
            <a:extLst>
              <a:ext uri="{FF2B5EF4-FFF2-40B4-BE49-F238E27FC236}">
                <a16:creationId xmlns:a16="http://schemas.microsoft.com/office/drawing/2014/main" xmlns="" id="{3449055F-04D9-4DC2-B93B-D106979D79ED}"/>
              </a:ext>
            </a:extLst>
          </p:cNvPr>
          <p:cNvSpPr>
            <a:spLocks noGrp="1"/>
          </p:cNvSpPr>
          <p:nvPr>
            <p:ph sz="quarter" idx="4"/>
          </p:nvPr>
        </p:nvSpPr>
        <p:spPr>
          <a:xfrm>
            <a:off x="6096000" y="1295400"/>
            <a:ext cx="5259388" cy="4894263"/>
          </a:xfrm>
        </p:spPr>
        <p:txBody>
          <a:bodyPr>
            <a:normAutofit/>
          </a:bodyPr>
          <a:lstStyle/>
          <a:p>
            <a:pPr marL="0" indent="0">
              <a:buNone/>
            </a:pPr>
            <a:r>
              <a:rPr lang="tr-TR" sz="2400" dirty="0"/>
              <a:t>    Yüksek seviyeli programlama dilinde yazılmış bir kaynak kodun, başka bir dile veya bilgisayarın/işlemcinin anlayabileceği makine diline tercümesini yapan programdır.</a:t>
            </a:r>
          </a:p>
          <a:p>
            <a:pPr marL="0" indent="0">
              <a:buNone/>
            </a:pPr>
            <a:endParaRPr lang="tr-TR" sz="2400" dirty="0"/>
          </a:p>
        </p:txBody>
      </p:sp>
      <p:sp>
        <p:nvSpPr>
          <p:cNvPr id="13" name="Metin kutusu 12">
            <a:extLst>
              <a:ext uri="{FF2B5EF4-FFF2-40B4-BE49-F238E27FC236}">
                <a16:creationId xmlns:a16="http://schemas.microsoft.com/office/drawing/2014/main" xmlns="" id="{0F707494-C90E-4B70-9116-148CF8A721C1}"/>
              </a:ext>
            </a:extLst>
          </p:cNvPr>
          <p:cNvSpPr txBox="1"/>
          <p:nvPr/>
        </p:nvSpPr>
        <p:spPr>
          <a:xfrm>
            <a:off x="3326605" y="3429000"/>
            <a:ext cx="2044700" cy="1600438"/>
          </a:xfrm>
          <a:prstGeom prst="rect">
            <a:avLst/>
          </a:prstGeom>
          <a:noFill/>
        </p:spPr>
        <p:txBody>
          <a:bodyPr wrap="square" rtlCol="0">
            <a:spAutoFit/>
          </a:bodyPr>
          <a:lstStyle/>
          <a:p>
            <a:r>
              <a:rPr lang="tr-TR" sz="1600" dirty="0"/>
              <a:t>Örneğin 10bin satırlık bir kodun 999. satırı hatalı.  Satır </a:t>
            </a:r>
            <a:r>
              <a:rPr lang="tr-TR" sz="1600" dirty="0" err="1"/>
              <a:t>satır</a:t>
            </a:r>
            <a:r>
              <a:rPr lang="tr-TR" sz="1600" dirty="0"/>
              <a:t> kodu okur. Hataya gelince durur…</a:t>
            </a:r>
          </a:p>
          <a:p>
            <a:endParaRPr lang="tr-TR" dirty="0"/>
          </a:p>
        </p:txBody>
      </p:sp>
      <p:sp>
        <p:nvSpPr>
          <p:cNvPr id="14" name="Metin kutusu 13">
            <a:extLst>
              <a:ext uri="{FF2B5EF4-FFF2-40B4-BE49-F238E27FC236}">
                <a16:creationId xmlns:a16="http://schemas.microsoft.com/office/drawing/2014/main" xmlns="" id="{3D23D612-D318-483C-8EBE-959F68F5F9E6}"/>
              </a:ext>
            </a:extLst>
          </p:cNvPr>
          <p:cNvSpPr txBox="1"/>
          <p:nvPr/>
        </p:nvSpPr>
        <p:spPr>
          <a:xfrm>
            <a:off x="671508" y="3429000"/>
            <a:ext cx="2028827" cy="1600438"/>
          </a:xfrm>
          <a:prstGeom prst="rect">
            <a:avLst/>
          </a:prstGeom>
          <a:noFill/>
        </p:spPr>
        <p:txBody>
          <a:bodyPr wrap="square" rtlCol="0">
            <a:spAutoFit/>
          </a:bodyPr>
          <a:lstStyle/>
          <a:p>
            <a:pPr marL="0" indent="0">
              <a:buNone/>
            </a:pPr>
            <a:r>
              <a:rPr lang="tr-TR" sz="1400" dirty="0"/>
              <a:t>---------- </a:t>
            </a:r>
          </a:p>
          <a:p>
            <a:pPr marL="0" indent="0">
              <a:buNone/>
            </a:pPr>
            <a:r>
              <a:rPr lang="tr-TR" sz="1400" dirty="0"/>
              <a:t>----------                      </a:t>
            </a:r>
          </a:p>
          <a:p>
            <a:pPr marL="0" indent="0">
              <a:buNone/>
            </a:pPr>
            <a:r>
              <a:rPr lang="tr-TR" sz="1400" dirty="0"/>
              <a:t>----------      </a:t>
            </a:r>
          </a:p>
          <a:p>
            <a:pPr marL="0" indent="0">
              <a:buNone/>
            </a:pPr>
            <a:r>
              <a:rPr lang="tr-TR" sz="1400" dirty="0"/>
              <a:t> -------x–  </a:t>
            </a:r>
            <a:r>
              <a:rPr lang="tr-TR" sz="1200" dirty="0"/>
              <a:t>(999. satırda hata)</a:t>
            </a:r>
          </a:p>
          <a:p>
            <a:pPr marL="0" indent="0">
              <a:buNone/>
            </a:pPr>
            <a:r>
              <a:rPr lang="tr-TR" sz="1400" dirty="0"/>
              <a:t>----------</a:t>
            </a:r>
          </a:p>
          <a:p>
            <a:pPr marL="0" indent="0">
              <a:buNone/>
            </a:pPr>
            <a:r>
              <a:rPr lang="tr-TR" sz="1400" dirty="0"/>
              <a:t>----------</a:t>
            </a:r>
          </a:p>
          <a:p>
            <a:pPr marL="0" indent="0">
              <a:buNone/>
            </a:pPr>
            <a:r>
              <a:rPr lang="tr-TR" sz="1400" dirty="0"/>
              <a:t>---------- </a:t>
            </a:r>
            <a:r>
              <a:rPr lang="tr-TR" sz="1200" dirty="0"/>
              <a:t>(10,000. satır)</a:t>
            </a:r>
          </a:p>
        </p:txBody>
      </p:sp>
      <p:sp>
        <p:nvSpPr>
          <p:cNvPr id="15" name="Metin kutusu 14">
            <a:extLst>
              <a:ext uri="{FF2B5EF4-FFF2-40B4-BE49-F238E27FC236}">
                <a16:creationId xmlns:a16="http://schemas.microsoft.com/office/drawing/2014/main" xmlns="" id="{C54AE91B-3DE5-4051-91F1-726D4A79EA87}"/>
              </a:ext>
            </a:extLst>
          </p:cNvPr>
          <p:cNvSpPr txBox="1"/>
          <p:nvPr/>
        </p:nvSpPr>
        <p:spPr>
          <a:xfrm>
            <a:off x="8864600" y="3429000"/>
            <a:ext cx="2324100" cy="1077218"/>
          </a:xfrm>
          <a:prstGeom prst="rect">
            <a:avLst/>
          </a:prstGeom>
          <a:noFill/>
        </p:spPr>
        <p:txBody>
          <a:bodyPr wrap="square" rtlCol="0">
            <a:spAutoFit/>
          </a:bodyPr>
          <a:lstStyle/>
          <a:p>
            <a:r>
              <a:rPr lang="tr-TR" sz="1600" dirty="0"/>
              <a:t>Örneğin 10bin satırlık bir kodun 999. satırı hatalı. Bütün satırları okur daha sonra hatayı söyler. </a:t>
            </a:r>
          </a:p>
        </p:txBody>
      </p:sp>
      <p:sp>
        <p:nvSpPr>
          <p:cNvPr id="16" name="Metin kutusu 15">
            <a:extLst>
              <a:ext uri="{FF2B5EF4-FFF2-40B4-BE49-F238E27FC236}">
                <a16:creationId xmlns:a16="http://schemas.microsoft.com/office/drawing/2014/main" xmlns="" id="{65F1B425-AA0D-4F46-824F-325772A8DDA4}"/>
              </a:ext>
            </a:extLst>
          </p:cNvPr>
          <p:cNvSpPr txBox="1"/>
          <p:nvPr/>
        </p:nvSpPr>
        <p:spPr>
          <a:xfrm>
            <a:off x="6172200" y="3429000"/>
            <a:ext cx="2028827" cy="1600438"/>
          </a:xfrm>
          <a:prstGeom prst="rect">
            <a:avLst/>
          </a:prstGeom>
          <a:noFill/>
        </p:spPr>
        <p:txBody>
          <a:bodyPr wrap="square" rtlCol="0">
            <a:spAutoFit/>
          </a:bodyPr>
          <a:lstStyle/>
          <a:p>
            <a:pPr marL="0" indent="0">
              <a:buNone/>
            </a:pPr>
            <a:r>
              <a:rPr lang="tr-TR" sz="1400" dirty="0"/>
              <a:t>---------- </a:t>
            </a:r>
          </a:p>
          <a:p>
            <a:pPr marL="0" indent="0">
              <a:buNone/>
            </a:pPr>
            <a:r>
              <a:rPr lang="tr-TR" sz="1400" dirty="0"/>
              <a:t>----------                      </a:t>
            </a:r>
          </a:p>
          <a:p>
            <a:pPr marL="0" indent="0">
              <a:buNone/>
            </a:pPr>
            <a:r>
              <a:rPr lang="tr-TR" sz="1400" dirty="0"/>
              <a:t>----------      </a:t>
            </a:r>
          </a:p>
          <a:p>
            <a:pPr marL="0" indent="0">
              <a:buNone/>
            </a:pPr>
            <a:r>
              <a:rPr lang="tr-TR" sz="1400" dirty="0"/>
              <a:t> -------x–  </a:t>
            </a:r>
            <a:r>
              <a:rPr lang="tr-TR" sz="1200" dirty="0"/>
              <a:t>(999. satırda hata)</a:t>
            </a:r>
          </a:p>
          <a:p>
            <a:pPr marL="0" indent="0">
              <a:buNone/>
            </a:pPr>
            <a:r>
              <a:rPr lang="tr-TR" sz="1400" dirty="0"/>
              <a:t>----------</a:t>
            </a:r>
          </a:p>
          <a:p>
            <a:pPr marL="0" indent="0">
              <a:buNone/>
            </a:pPr>
            <a:r>
              <a:rPr lang="tr-TR" sz="1400" dirty="0"/>
              <a:t>----------</a:t>
            </a:r>
          </a:p>
          <a:p>
            <a:pPr marL="0" indent="0">
              <a:buNone/>
            </a:pPr>
            <a:r>
              <a:rPr lang="tr-TR" sz="1400" dirty="0"/>
              <a:t>---------- </a:t>
            </a:r>
            <a:r>
              <a:rPr lang="tr-TR" sz="1200" dirty="0"/>
              <a:t>(10,000. satır)</a:t>
            </a:r>
          </a:p>
        </p:txBody>
      </p:sp>
    </p:spTree>
    <p:extLst>
      <p:ext uri="{BB962C8B-B14F-4D97-AF65-F5344CB8AC3E}">
        <p14:creationId xmlns:p14="http://schemas.microsoft.com/office/powerpoint/2010/main" val="15890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F4C0B10B-D2C4-4A54-AFAD-3D27DF88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xmlns="" id="{B6BADB90-C74B-40D6-86DC-503F65FCE8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xmlns="" id="{6559431D-1886-4AE0-9B87-9AD2ECAB84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xmlns="" id="{373850A5-B04A-4FCD-9E73-EE322167F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xmlns="" id="{82C18C67-80FA-4738-AA53-0AF2419F98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xmlns="" id="{48543B1A-8BF5-4C63-8404-41B2EA70B3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xmlns="" id="{92DF5096-E051-498C-A3ED-CBA77A813AA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xmlns="" id="{A9344EDD-749C-43A0-AAED-890AA1DC786C}"/>
              </a:ext>
            </a:extLst>
          </p:cNvPr>
          <p:cNvSpPr>
            <a:spLocks noGrp="1"/>
          </p:cNvSpPr>
          <p:nvPr>
            <p:ph type="title"/>
          </p:nvPr>
        </p:nvSpPr>
        <p:spPr>
          <a:xfrm>
            <a:off x="1047280" y="759805"/>
            <a:ext cx="10306520" cy="1325563"/>
          </a:xfrm>
        </p:spPr>
        <p:txBody>
          <a:bodyPr>
            <a:normAutofit/>
          </a:bodyPr>
          <a:lstStyle/>
          <a:p>
            <a:r>
              <a:rPr lang="tr-TR" sz="4000">
                <a:solidFill>
                  <a:srgbClr val="FFFFFF"/>
                </a:solidFill>
              </a:rPr>
              <a:t>JDK – JRE –JVM arasındaki farklar nelerdir?</a:t>
            </a:r>
          </a:p>
        </p:txBody>
      </p:sp>
      <p:sp>
        <p:nvSpPr>
          <p:cNvPr id="3" name="İçerik Yer Tutucusu 2">
            <a:extLst>
              <a:ext uri="{FF2B5EF4-FFF2-40B4-BE49-F238E27FC236}">
                <a16:creationId xmlns:a16="http://schemas.microsoft.com/office/drawing/2014/main" xmlns="" id="{02EA25B8-1845-4E56-85E5-B2C738622566}"/>
              </a:ext>
            </a:extLst>
          </p:cNvPr>
          <p:cNvSpPr>
            <a:spLocks noGrp="1"/>
          </p:cNvSpPr>
          <p:nvPr>
            <p:ph idx="1"/>
          </p:nvPr>
        </p:nvSpPr>
        <p:spPr>
          <a:xfrm>
            <a:off x="1424904" y="2494450"/>
            <a:ext cx="4799557" cy="3563159"/>
          </a:xfrm>
        </p:spPr>
        <p:txBody>
          <a:bodyPr>
            <a:normAutofit/>
          </a:bodyPr>
          <a:lstStyle/>
          <a:p>
            <a:r>
              <a:rPr lang="tr-TR" sz="2400" dirty="0"/>
              <a:t>JDK</a:t>
            </a:r>
            <a:r>
              <a:rPr lang="tr-TR" sz="2400" dirty="0">
                <a:sym typeface="Wingdings" panose="05000000000000000000" pitchFamily="2" charset="2"/>
              </a:rPr>
              <a:t>(Java Development Kit)= JRE + JVM + </a:t>
            </a:r>
            <a:r>
              <a:rPr lang="tr-TR" sz="2400" dirty="0" err="1">
                <a:sym typeface="Wingdings" panose="05000000000000000000" pitchFamily="2" charset="2"/>
              </a:rPr>
              <a:t>Debug</a:t>
            </a:r>
            <a:r>
              <a:rPr lang="tr-TR" sz="2400" dirty="0">
                <a:sym typeface="Wingdings" panose="05000000000000000000" pitchFamily="2" charset="2"/>
              </a:rPr>
              <a:t> + </a:t>
            </a:r>
            <a:r>
              <a:rPr lang="tr-TR" sz="2400" dirty="0" err="1">
                <a:sym typeface="Wingdings" panose="05000000000000000000" pitchFamily="2" charset="2"/>
              </a:rPr>
              <a:t>Compile</a:t>
            </a:r>
            <a:endParaRPr lang="tr-TR" sz="2400" dirty="0">
              <a:sym typeface="Wingdings" panose="05000000000000000000" pitchFamily="2" charset="2"/>
            </a:endParaRPr>
          </a:p>
          <a:p>
            <a:r>
              <a:rPr lang="tr-TR" sz="2400" dirty="0"/>
              <a:t>JRE</a:t>
            </a:r>
            <a:r>
              <a:rPr lang="tr-TR" sz="2400" dirty="0">
                <a:sym typeface="Wingdings" panose="05000000000000000000" pitchFamily="2" charset="2"/>
              </a:rPr>
              <a:t> (Java Runtime Environment)= JVM + API + </a:t>
            </a:r>
            <a:r>
              <a:rPr lang="tr-TR" sz="2400" dirty="0" err="1">
                <a:sym typeface="Wingdings" panose="05000000000000000000" pitchFamily="2" charset="2"/>
              </a:rPr>
              <a:t>Lib</a:t>
            </a:r>
            <a:r>
              <a:rPr lang="tr-TR" sz="2400" dirty="0">
                <a:sym typeface="Wingdings" panose="05000000000000000000" pitchFamily="2" charset="2"/>
              </a:rPr>
              <a:t>.</a:t>
            </a:r>
          </a:p>
          <a:p>
            <a:r>
              <a:rPr lang="tr-TR" sz="2400" dirty="0">
                <a:sym typeface="Wingdings" panose="05000000000000000000" pitchFamily="2" charset="2"/>
              </a:rPr>
              <a:t>JVM(</a:t>
            </a:r>
            <a:r>
              <a:rPr lang="tr-TR" sz="2400" dirty="0"/>
              <a:t>Java Virtual Machine)= JIT + Interpreter</a:t>
            </a:r>
          </a:p>
          <a:p>
            <a:pPr marL="0" indent="0">
              <a:buNone/>
            </a:pPr>
            <a:endParaRPr lang="tr-TR" sz="2400" dirty="0"/>
          </a:p>
        </p:txBody>
      </p:sp>
      <p:pic>
        <p:nvPicPr>
          <p:cNvPr id="1028" name="Picture 4" descr="JDK Kurulumu. JDK ve JRE nedir? | by Ayşegül Akbaş | Kodcular | Medium">
            <a:extLst>
              <a:ext uri="{FF2B5EF4-FFF2-40B4-BE49-F238E27FC236}">
                <a16:creationId xmlns:a16="http://schemas.microsoft.com/office/drawing/2014/main" xmlns="" id="{47980767-2B8E-456D-90CD-9F6E52E4BB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88" r="-1" b="977"/>
          <a:stretch/>
        </p:blipFill>
        <p:spPr bwMode="auto">
          <a:xfrm>
            <a:off x="6530848" y="2812886"/>
            <a:ext cx="4370447" cy="324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99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E5F56AF6-0812-4BB7-A40A-7D1BB489EF11}"/>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Java 5</a:t>
            </a:r>
            <a:r>
              <a:rPr lang="tr-TR" sz="4000" dirty="0">
                <a:solidFill>
                  <a:srgbClr val="FFFFFF"/>
                </a:solidFill>
              </a:rPr>
              <a:t> ile</a:t>
            </a:r>
            <a:r>
              <a:rPr lang="en-US" sz="4000" dirty="0">
                <a:solidFill>
                  <a:srgbClr val="FFFFFF"/>
                </a:solidFill>
              </a:rPr>
              <a:t> </a:t>
            </a:r>
            <a:r>
              <a:rPr lang="en-US" sz="4000" dirty="0" err="1">
                <a:solidFill>
                  <a:srgbClr val="FFFFFF"/>
                </a:solidFill>
              </a:rPr>
              <a:t>gelen</a:t>
            </a:r>
            <a:r>
              <a:rPr lang="en-US" sz="4000" dirty="0">
                <a:solidFill>
                  <a:srgbClr val="FFFFFF"/>
                </a:solidFill>
              </a:rPr>
              <a:t> </a:t>
            </a:r>
            <a:r>
              <a:rPr lang="en-US" sz="4000" dirty="0" err="1">
                <a:solidFill>
                  <a:srgbClr val="FFFFFF"/>
                </a:solidFill>
              </a:rPr>
              <a:t>özellikler</a:t>
            </a:r>
            <a:r>
              <a:rPr lang="en-US" sz="4000" dirty="0">
                <a:solidFill>
                  <a:srgbClr val="FFFFFF"/>
                </a:solidFill>
              </a:rPr>
              <a:t> </a:t>
            </a:r>
            <a:r>
              <a:rPr lang="en-US" sz="4000" dirty="0" err="1">
                <a:solidFill>
                  <a:srgbClr val="FFFFFF"/>
                </a:solidFill>
              </a:rPr>
              <a:t>nelerdir</a:t>
            </a:r>
            <a:r>
              <a:rPr lang="en-US" sz="4000" dirty="0">
                <a:solidFill>
                  <a:srgbClr val="FFFFFF"/>
                </a:solidFill>
              </a:rPr>
              <a:t> ?</a:t>
            </a:r>
            <a:endParaRPr lang="tr-TR" sz="4000" dirty="0">
              <a:solidFill>
                <a:srgbClr val="FFFFFF"/>
              </a:solidFill>
            </a:endParaRPr>
          </a:p>
        </p:txBody>
      </p:sp>
      <p:sp>
        <p:nvSpPr>
          <p:cNvPr id="3" name="İçerik Yer Tutucusu 2">
            <a:extLst>
              <a:ext uri="{FF2B5EF4-FFF2-40B4-BE49-F238E27FC236}">
                <a16:creationId xmlns:a16="http://schemas.microsoft.com/office/drawing/2014/main" xmlns="" id="{66C4101B-B351-462C-B871-7139303300F1}"/>
              </a:ext>
            </a:extLst>
          </p:cNvPr>
          <p:cNvSpPr>
            <a:spLocks noGrp="1"/>
          </p:cNvSpPr>
          <p:nvPr>
            <p:ph idx="1"/>
          </p:nvPr>
        </p:nvSpPr>
        <p:spPr>
          <a:xfrm>
            <a:off x="1367624" y="2490436"/>
            <a:ext cx="9708995" cy="3567173"/>
          </a:xfrm>
        </p:spPr>
        <p:txBody>
          <a:bodyPr anchor="ctr">
            <a:normAutofit/>
          </a:bodyPr>
          <a:lstStyle/>
          <a:p>
            <a:r>
              <a:rPr lang="tr-TR" sz="2400" dirty="0"/>
              <a:t>Gelişmiş </a:t>
            </a:r>
            <a:r>
              <a:rPr lang="tr-TR" sz="2400" dirty="0" err="1"/>
              <a:t>for</a:t>
            </a:r>
            <a:r>
              <a:rPr lang="tr-TR" sz="2400" dirty="0"/>
              <a:t> döngüsü</a:t>
            </a:r>
          </a:p>
          <a:p>
            <a:r>
              <a:rPr lang="tr-TR" sz="2400" dirty="0" err="1"/>
              <a:t>Autoboxing</a:t>
            </a:r>
            <a:r>
              <a:rPr lang="tr-TR" sz="2400" dirty="0"/>
              <a:t>/</a:t>
            </a:r>
            <a:r>
              <a:rPr lang="tr-TR" sz="2400" dirty="0" err="1"/>
              <a:t>Unboxing</a:t>
            </a:r>
            <a:endParaRPr lang="tr-TR" sz="2400" dirty="0"/>
          </a:p>
          <a:p>
            <a:r>
              <a:rPr lang="tr-TR" sz="2400" dirty="0" err="1"/>
              <a:t>Generic</a:t>
            </a:r>
            <a:r>
              <a:rPr lang="tr-TR" sz="2400" dirty="0"/>
              <a:t> yapılar</a:t>
            </a:r>
          </a:p>
          <a:p>
            <a:r>
              <a:rPr lang="tr-TR" sz="2400" dirty="0" err="1"/>
              <a:t>Metadata</a:t>
            </a:r>
            <a:r>
              <a:rPr lang="tr-TR" sz="2400" dirty="0"/>
              <a:t> (</a:t>
            </a:r>
            <a:r>
              <a:rPr lang="tr-TR" sz="2400" dirty="0" err="1"/>
              <a:t>Annotations</a:t>
            </a:r>
            <a:r>
              <a:rPr lang="tr-TR" sz="2400" dirty="0"/>
              <a:t>)</a:t>
            </a:r>
          </a:p>
          <a:p>
            <a:r>
              <a:rPr lang="tr-TR" sz="2400" dirty="0"/>
              <a:t>TYPESAFE ENUM (güvenli sıralama yapıları)</a:t>
            </a:r>
          </a:p>
          <a:p>
            <a:r>
              <a:rPr lang="tr-TR" sz="2400" dirty="0" err="1"/>
              <a:t>Varargs</a:t>
            </a:r>
            <a:r>
              <a:rPr lang="tr-TR" sz="2400" dirty="0"/>
              <a:t> (değişken sayıda argüman)</a:t>
            </a:r>
          </a:p>
          <a:p>
            <a:r>
              <a:rPr lang="tr-TR" sz="2400" dirty="0" err="1"/>
              <a:t>Static</a:t>
            </a:r>
            <a:r>
              <a:rPr lang="tr-TR" sz="2400" dirty="0"/>
              <a:t> </a:t>
            </a:r>
            <a:r>
              <a:rPr lang="tr-TR" sz="2400" dirty="0" err="1"/>
              <a:t>Import</a:t>
            </a:r>
            <a:endParaRPr lang="tr-TR" sz="2400" dirty="0"/>
          </a:p>
        </p:txBody>
      </p:sp>
    </p:spTree>
    <p:extLst>
      <p:ext uri="{BB962C8B-B14F-4D97-AF65-F5344CB8AC3E}">
        <p14:creationId xmlns:p14="http://schemas.microsoft.com/office/powerpoint/2010/main" val="213881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Başlık 3">
            <a:extLst>
              <a:ext uri="{FF2B5EF4-FFF2-40B4-BE49-F238E27FC236}">
                <a16:creationId xmlns:a16="http://schemas.microsoft.com/office/drawing/2014/main" xmlns="" id="{92977DAA-FD29-4333-B80E-9E2FFEFC4C00}"/>
              </a:ext>
            </a:extLst>
          </p:cNvPr>
          <p:cNvSpPr>
            <a:spLocks noGrp="1"/>
          </p:cNvSpPr>
          <p:nvPr>
            <p:ph type="title"/>
          </p:nvPr>
        </p:nvSpPr>
        <p:spPr>
          <a:xfrm>
            <a:off x="958506" y="800392"/>
            <a:ext cx="10264697" cy="1212102"/>
          </a:xfrm>
        </p:spPr>
        <p:txBody>
          <a:bodyPr>
            <a:normAutofit/>
          </a:bodyPr>
          <a:lstStyle/>
          <a:p>
            <a:r>
              <a:rPr lang="tr-TR" sz="4000">
                <a:solidFill>
                  <a:srgbClr val="FFFFFF"/>
                </a:solidFill>
              </a:rPr>
              <a:t>Bölüm-2</a:t>
            </a:r>
          </a:p>
        </p:txBody>
      </p:sp>
      <p:sp>
        <p:nvSpPr>
          <p:cNvPr id="5" name="İçerik Yer Tutucusu 4">
            <a:extLst>
              <a:ext uri="{FF2B5EF4-FFF2-40B4-BE49-F238E27FC236}">
                <a16:creationId xmlns:a16="http://schemas.microsoft.com/office/drawing/2014/main" xmlns="" id="{AFED9325-8267-4360-A8C0-1B1216D3A5F9}"/>
              </a:ext>
            </a:extLst>
          </p:cNvPr>
          <p:cNvSpPr>
            <a:spLocks noGrp="1"/>
          </p:cNvSpPr>
          <p:nvPr>
            <p:ph idx="1"/>
          </p:nvPr>
        </p:nvSpPr>
        <p:spPr>
          <a:xfrm>
            <a:off x="1367624" y="2490436"/>
            <a:ext cx="9708995" cy="3567173"/>
          </a:xfrm>
        </p:spPr>
        <p:txBody>
          <a:bodyPr anchor="ctr">
            <a:normAutofit/>
          </a:bodyPr>
          <a:lstStyle/>
          <a:p>
            <a:r>
              <a:rPr lang="tr-TR" sz="2400" dirty="0"/>
              <a:t>Java 6 ile gelen özellikler nelerdir ?</a:t>
            </a:r>
          </a:p>
          <a:p>
            <a:r>
              <a:rPr lang="tr-TR" sz="2400" dirty="0" err="1"/>
              <a:t>Heap</a:t>
            </a:r>
            <a:r>
              <a:rPr lang="tr-TR" sz="2400" dirty="0"/>
              <a:t> </a:t>
            </a:r>
            <a:r>
              <a:rPr lang="tr-TR" sz="2400" dirty="0" err="1"/>
              <a:t>memory</a:t>
            </a:r>
            <a:r>
              <a:rPr lang="tr-TR" sz="2400" dirty="0"/>
              <a:t> nedir ?</a:t>
            </a:r>
          </a:p>
          <a:p>
            <a:r>
              <a:rPr lang="tr-TR" sz="2400" dirty="0" err="1"/>
              <a:t>Stack</a:t>
            </a:r>
            <a:r>
              <a:rPr lang="tr-TR" sz="2400" dirty="0"/>
              <a:t> </a:t>
            </a:r>
            <a:r>
              <a:rPr lang="tr-TR" sz="2400" dirty="0" err="1"/>
              <a:t>memory</a:t>
            </a:r>
            <a:r>
              <a:rPr lang="tr-TR" sz="2400" dirty="0"/>
              <a:t> nedir ?</a:t>
            </a:r>
          </a:p>
          <a:p>
            <a:pPr marL="0" indent="0">
              <a:buNone/>
            </a:pPr>
            <a:endParaRPr lang="tr-TR" sz="2400" dirty="0"/>
          </a:p>
        </p:txBody>
      </p:sp>
    </p:spTree>
    <p:extLst>
      <p:ext uri="{BB962C8B-B14F-4D97-AF65-F5344CB8AC3E}">
        <p14:creationId xmlns:p14="http://schemas.microsoft.com/office/powerpoint/2010/main" val="365723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xmlns="" id="{64090AAB-3FFE-4BED-BCA6-E3F6BBB2AC7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Java </a:t>
            </a:r>
            <a:r>
              <a:rPr lang="tr-TR" sz="4000" dirty="0">
                <a:solidFill>
                  <a:srgbClr val="FFFFFF"/>
                </a:solidFill>
              </a:rPr>
              <a:t>6 ile</a:t>
            </a:r>
            <a:r>
              <a:rPr lang="en-US" sz="4000" dirty="0">
                <a:solidFill>
                  <a:srgbClr val="FFFFFF"/>
                </a:solidFill>
              </a:rPr>
              <a:t> </a:t>
            </a:r>
            <a:r>
              <a:rPr lang="en-US" sz="4000" dirty="0" err="1">
                <a:solidFill>
                  <a:srgbClr val="FFFFFF"/>
                </a:solidFill>
              </a:rPr>
              <a:t>gelen</a:t>
            </a:r>
            <a:r>
              <a:rPr lang="en-US" sz="4000" dirty="0">
                <a:solidFill>
                  <a:srgbClr val="FFFFFF"/>
                </a:solidFill>
              </a:rPr>
              <a:t> </a:t>
            </a:r>
            <a:r>
              <a:rPr lang="en-US" sz="4000" dirty="0" err="1">
                <a:solidFill>
                  <a:srgbClr val="FFFFFF"/>
                </a:solidFill>
              </a:rPr>
              <a:t>özellikler</a:t>
            </a:r>
            <a:r>
              <a:rPr lang="en-US" sz="4000" dirty="0">
                <a:solidFill>
                  <a:srgbClr val="FFFFFF"/>
                </a:solidFill>
              </a:rPr>
              <a:t> </a:t>
            </a:r>
            <a:r>
              <a:rPr lang="en-US" sz="4000" dirty="0" err="1">
                <a:solidFill>
                  <a:srgbClr val="FFFFFF"/>
                </a:solidFill>
              </a:rPr>
              <a:t>nelerdir</a:t>
            </a:r>
            <a:r>
              <a:rPr lang="en-US" sz="4000" dirty="0">
                <a:solidFill>
                  <a:srgbClr val="FFFFFF"/>
                </a:solidFill>
              </a:rPr>
              <a:t> ?</a:t>
            </a:r>
            <a:endParaRPr lang="tr-TR" sz="4000" dirty="0">
              <a:solidFill>
                <a:srgbClr val="FFFFFF"/>
              </a:solidFill>
            </a:endParaRPr>
          </a:p>
        </p:txBody>
      </p:sp>
      <p:sp>
        <p:nvSpPr>
          <p:cNvPr id="3" name="İçerik Yer Tutucusu 2">
            <a:extLst>
              <a:ext uri="{FF2B5EF4-FFF2-40B4-BE49-F238E27FC236}">
                <a16:creationId xmlns:a16="http://schemas.microsoft.com/office/drawing/2014/main" xmlns="" id="{D491AD04-06BF-41BC-8112-080D0398DD4A}"/>
              </a:ext>
            </a:extLst>
          </p:cNvPr>
          <p:cNvSpPr>
            <a:spLocks noGrp="1"/>
          </p:cNvSpPr>
          <p:nvPr>
            <p:ph idx="1"/>
          </p:nvPr>
        </p:nvSpPr>
        <p:spPr>
          <a:xfrm>
            <a:off x="1367624" y="2490436"/>
            <a:ext cx="9708995" cy="3567173"/>
          </a:xfrm>
        </p:spPr>
        <p:txBody>
          <a:bodyPr anchor="ctr">
            <a:normAutofit/>
          </a:bodyPr>
          <a:lstStyle/>
          <a:p>
            <a:r>
              <a:rPr lang="tr-TR" sz="2400" b="0" i="0" dirty="0">
                <a:effectLst/>
              </a:rPr>
              <a:t>Java 1.5 göre daha fazla paket ve sınıfa sahip. </a:t>
            </a:r>
          </a:p>
          <a:p>
            <a:r>
              <a:rPr lang="tr-TR" sz="2400" b="0" i="0" dirty="0">
                <a:effectLst/>
              </a:rPr>
              <a:t>Derleyici erişimi, program içerisinden </a:t>
            </a:r>
            <a:r>
              <a:rPr lang="tr-TR" sz="2400" b="0" i="0" dirty="0" err="1">
                <a:effectLst/>
              </a:rPr>
              <a:t>javac</a:t>
            </a:r>
            <a:r>
              <a:rPr lang="tr-TR" sz="2400" b="0" i="0" dirty="0">
                <a:effectLst/>
              </a:rPr>
              <a:t> derleyicisi kontrol edilebiliyor. </a:t>
            </a:r>
          </a:p>
          <a:p>
            <a:r>
              <a:rPr lang="tr-TR" sz="2400" b="0" i="0" dirty="0">
                <a:effectLst/>
              </a:rPr>
              <a:t>Daha fazla güvenlik desteği</a:t>
            </a:r>
          </a:p>
          <a:p>
            <a:r>
              <a:rPr lang="tr-TR" sz="2400" dirty="0"/>
              <a:t>Y</a:t>
            </a:r>
            <a:r>
              <a:rPr lang="tr-TR" sz="2400" b="0" i="0" dirty="0">
                <a:effectLst/>
              </a:rPr>
              <a:t>eni masaüstü özellikleri ve pek çok yeni API değişikliği</a:t>
            </a:r>
          </a:p>
        </p:txBody>
      </p:sp>
    </p:spTree>
    <p:extLst>
      <p:ext uri="{BB962C8B-B14F-4D97-AF65-F5344CB8AC3E}">
        <p14:creationId xmlns:p14="http://schemas.microsoft.com/office/powerpoint/2010/main" val="348875441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778</Words>
  <Application>Microsoft Office PowerPoint</Application>
  <PresentationFormat>Geniş ekran</PresentationFormat>
  <Paragraphs>123</Paragraphs>
  <Slides>20</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Open Sans</vt:lpstr>
      <vt:lpstr>Roboto</vt:lpstr>
      <vt:lpstr>Wingdings</vt:lpstr>
      <vt:lpstr>Office Teması</vt:lpstr>
      <vt:lpstr>ZEYNEP GÜL ASLAN</vt:lpstr>
      <vt:lpstr>Bölüm-1</vt:lpstr>
      <vt:lpstr>Java nedir özellikleri, diğer dillerden farkı nelerdir ?</vt:lpstr>
      <vt:lpstr>PowerPoint Sunusu</vt:lpstr>
      <vt:lpstr>PowerPoint Sunusu</vt:lpstr>
      <vt:lpstr>JDK – JRE –JVM arasındaki farklar nelerdir?</vt:lpstr>
      <vt:lpstr>Java 5 ile gelen özellikler nelerdir ?</vt:lpstr>
      <vt:lpstr>Bölüm-2</vt:lpstr>
      <vt:lpstr>Java 6 ile gelen özellikler nelerdir ?</vt:lpstr>
      <vt:lpstr>Heap memory nedir ?</vt:lpstr>
      <vt:lpstr>Stack memory nedir ?</vt:lpstr>
      <vt:lpstr>PowerPoint Sunusu</vt:lpstr>
      <vt:lpstr>Bölüm-3</vt:lpstr>
      <vt:lpstr>Java 7 ile gelen özellikler nelerdir ?</vt:lpstr>
      <vt:lpstr>String metotları kısaca açıklayalım</vt:lpstr>
      <vt:lpstr>Bazı String İfadeler</vt:lpstr>
      <vt:lpstr>StringBuilder ile StringBuffer nelerdir arasındaki farklar nelerdir?</vt:lpstr>
      <vt:lpstr>Bölüm-4</vt:lpstr>
      <vt:lpstr>Java 8 ile gelen özellikler nelerdir ?</vt:lpstr>
      <vt:lpstr>Kaynakça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ZEYNEP GÜL ASLAN</dc:title>
  <dc:creator>ZeynepG. Aslan</dc:creator>
  <cp:lastModifiedBy>Microsoft hesabı</cp:lastModifiedBy>
  <cp:revision>5</cp:revision>
  <dcterms:created xsi:type="dcterms:W3CDTF">2021-03-12T12:26:31Z</dcterms:created>
  <dcterms:modified xsi:type="dcterms:W3CDTF">2021-03-13T15:34:14Z</dcterms:modified>
</cp:coreProperties>
</file>