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 1 - 1 Mayıs 2021" id="{59381B34-C946-4232-9029-895DA114FA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Başlıksız Bölüm" id="{4D6AE51E-0258-4FB9-8FE0-EF48FED826D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harpnedir.com/articles/read/?id=6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EC473A1-446F-4AA0-91D4-BC2A6B79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66231"/>
            <a:ext cx="8144134" cy="1373070"/>
          </a:xfrm>
        </p:spPr>
        <p:txBody>
          <a:bodyPr/>
          <a:lstStyle/>
          <a:p>
            <a:pPr algn="l"/>
            <a:r>
              <a:rPr lang="tr-TR" dirty="0"/>
              <a:t>Özgür Baykal</a:t>
            </a:r>
            <a:br>
              <a:rPr lang="tr-TR" dirty="0"/>
            </a:br>
            <a:r>
              <a:rPr lang="tr-TR" dirty="0"/>
              <a:t>9. Grup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A6E173A5-4BE7-463E-89DA-262CBEE5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 Mayıs 2021</a:t>
            </a:r>
          </a:p>
        </p:txBody>
      </p:sp>
    </p:spTree>
    <p:extLst>
      <p:ext uri="{BB962C8B-B14F-4D97-AF65-F5344CB8AC3E}">
        <p14:creationId xmlns:p14="http://schemas.microsoft.com/office/powerpoint/2010/main" val="13424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25DF0A9-5D04-42AD-9DC1-56C0D65C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nedir? Özellikleri nelerdir? Diğer dillerden farkı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9555983-35EF-4D78-876F-A2998923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Java, 1995 yılında Sun </a:t>
            </a:r>
            <a:r>
              <a:rPr lang="tr-TR" sz="1600" dirty="0" err="1"/>
              <a:t>Microsystems</a:t>
            </a:r>
            <a:r>
              <a:rPr lang="tr-TR" sz="1600" dirty="0"/>
              <a:t> çalışanı olan James </a:t>
            </a:r>
            <a:r>
              <a:rPr lang="tr-TR" sz="1600" dirty="0" err="1"/>
              <a:t>Gosling</a:t>
            </a:r>
            <a:r>
              <a:rPr lang="tr-TR" sz="1600" dirty="0"/>
              <a:t> tarafından 1995 yılında C ile C++ dillerinden iyi özellikleri alınmış ve bu dillerinden farklı olarak her platformda çalışabilme özelliğine sahiptir.</a:t>
            </a:r>
          </a:p>
          <a:p>
            <a:r>
              <a:rPr lang="tr-TR" sz="1600" dirty="0"/>
              <a:t>Genel Özellikleri ve Diğer Dillerden Farkları:</a:t>
            </a:r>
          </a:p>
          <a:p>
            <a:pPr lvl="1"/>
            <a:r>
              <a:rPr lang="tr-TR" sz="1600" dirty="0"/>
              <a:t>Basit bir dildir. </a:t>
            </a:r>
          </a:p>
          <a:p>
            <a:pPr lvl="1"/>
            <a:r>
              <a:rPr lang="tr-TR" sz="1600" dirty="0"/>
              <a:t>Nesne yönelimli bir dildir.</a:t>
            </a:r>
          </a:p>
          <a:p>
            <a:pPr lvl="1"/>
            <a:r>
              <a:rPr lang="tr-TR" sz="1600" dirty="0"/>
              <a:t>Taşınabilir bir dildir. Her ortamda aynı şekilde çalışır, her ortam/makine için ayrı bir program yazmaya gerek </a:t>
            </a:r>
            <a:r>
              <a:rPr lang="tr-TR" sz="1600"/>
              <a:t>kalmaz</a:t>
            </a:r>
            <a:r>
              <a:rPr lang="tr-TR" sz="1600" smtClean="0"/>
              <a:t>. </a:t>
            </a:r>
            <a:endParaRPr lang="tr-TR" sz="1600" dirty="0"/>
          </a:p>
          <a:p>
            <a:pPr lvl="1"/>
            <a:r>
              <a:rPr lang="tr-TR" sz="1600" dirty="0"/>
              <a:t>Tarafsız mimariye sahip bir dildir. Herhangi bir işletim sistemine bağlı değildir her işletim sisteminde çalışabilir özelliğe sahiptir.</a:t>
            </a:r>
          </a:p>
          <a:p>
            <a:pPr lvl="1"/>
            <a:r>
              <a:rPr lang="tr-TR" sz="1600" dirty="0"/>
              <a:t>Zengin bir kütüphaneye sahiptir. Kullanıcılar kodlarını </a:t>
            </a:r>
            <a:r>
              <a:rPr lang="tr-TR" sz="1600" dirty="0" err="1"/>
              <a:t>başk</a:t>
            </a:r>
            <a:r>
              <a:rPr lang="tr-TR" sz="1600" dirty="0"/>
              <a:t> kullanıcılarla açık bir şekilde paylaşarak «Açık Kaynak Kodu» felsefesine uymaktadır.</a:t>
            </a:r>
          </a:p>
          <a:p>
            <a:pPr lvl="1"/>
            <a:r>
              <a:rPr lang="tr-TR" sz="1600" dirty="0"/>
              <a:t>Java okunabilir yapıdadır. Uzun miktardaki kodları okumak çok daha kolaydır.</a:t>
            </a:r>
          </a:p>
          <a:p>
            <a:pPr lvl="1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061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BF74CD6-164B-4ADC-A089-AB62B3B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Interpreter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F4775DD-E75B-45F5-92A0-28224627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Yüksek seviyeli programlama dillerinde yazılmış kodun satırlarının komut komut okunup makine diline çevrilmesidir. Bu nedenle sırası gelmeyen bir sonraki satırdaki hatalar yorumlayıcı tarafından yakalanamaz.</a:t>
            </a:r>
          </a:p>
          <a:p>
            <a:r>
              <a:rPr lang="tr-TR" dirty="0"/>
              <a:t>Yorumlayıcı bütün programın çalıştırılabilir kodunu üretmek yerine programın satırlarını tek tek makine diline çevirir ve hemen çalıştırır.</a:t>
            </a:r>
          </a:p>
        </p:txBody>
      </p:sp>
    </p:spTree>
    <p:extLst>
      <p:ext uri="{BB962C8B-B14F-4D97-AF65-F5344CB8AC3E}">
        <p14:creationId xmlns:p14="http://schemas.microsoft.com/office/powerpoint/2010/main" val="41645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5E68611-22C7-4D73-9FF4-2703C814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Compiler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E8C037-27DE-4D4E-889A-8CAE9FAC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Derleyiciler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bir programlama dilindeki yazılan kodların başka bir programlama diline dönüştürülmesine yardımcı olan programlardır. </a:t>
            </a:r>
          </a:p>
          <a:p>
            <a:r>
              <a:rPr lang="tr-TR" dirty="0"/>
              <a:t>Derleyiciler herhangi bir dil ile yazılmış olabilir.</a:t>
            </a:r>
          </a:p>
          <a:p>
            <a:r>
              <a:rPr lang="tr-TR" dirty="0"/>
              <a:t>Her dil için bir veya daha fazla derleyici geliştirilebilir.</a:t>
            </a:r>
          </a:p>
        </p:txBody>
      </p:sp>
    </p:spTree>
    <p:extLst>
      <p:ext uri="{BB962C8B-B14F-4D97-AF65-F5344CB8AC3E}">
        <p14:creationId xmlns:p14="http://schemas.microsoft.com/office/powerpoint/2010/main" val="134958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9133433-8649-477E-B7CF-2D8B7D29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 – JRE– JVM arasındaki farklar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F1CAE2A-1DF1-4D2C-9506-EF2C2F08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Java tarafsız bir dildir her platformda özgürce çalışabilir. Fakat bu bağımsızlığı sağlamak için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JRE (Java Runtime Environment) </a:t>
            </a:r>
            <a:r>
              <a:rPr lang="tr-TR" dirty="0"/>
              <a:t>gereklidir. Kodları bir ara dil olarak tabir edilen Java </a:t>
            </a:r>
            <a:r>
              <a:rPr lang="tr-TR" dirty="0" err="1"/>
              <a:t>ByteCode</a:t>
            </a:r>
            <a:r>
              <a:rPr lang="tr-TR" dirty="0"/>
              <a:t> türüne çevirmektedir. Bu </a:t>
            </a:r>
            <a:r>
              <a:rPr lang="tr-TR" dirty="0" err="1"/>
              <a:t>bytecodelar</a:t>
            </a:r>
            <a:r>
              <a:rPr lang="tr-TR" dirty="0"/>
              <a:t> sayesinde her işletim sisteminde çalışabilir bir </a:t>
            </a:r>
            <a:r>
              <a:rPr lang="tr-TR" dirty="0" err="1"/>
              <a:t>java</a:t>
            </a:r>
            <a:r>
              <a:rPr lang="tr-TR" dirty="0"/>
              <a:t> programı elde edebiliyoruz.</a:t>
            </a:r>
          </a:p>
          <a:p>
            <a:r>
              <a:rPr lang="tr-TR" dirty="0"/>
              <a:t>Java bir sanal bakime üzerinden çalışan yapıya sahiptir bu yüzden bilgisayarımıza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sanal makinesi (JVM)</a:t>
            </a:r>
            <a:r>
              <a:rPr lang="tr-TR" b="1" dirty="0"/>
              <a:t> </a:t>
            </a:r>
            <a:r>
              <a:rPr lang="tr-TR" dirty="0"/>
              <a:t>kurmamız gerekmektedir. Bu sanal makineler yukarıda bahsedilen </a:t>
            </a:r>
            <a:r>
              <a:rPr lang="tr-TR" dirty="0" err="1"/>
              <a:t>bytecodeları</a:t>
            </a:r>
            <a:r>
              <a:rPr lang="tr-TR" dirty="0"/>
              <a:t> alıp çalıştığı sisteme özgür bir şekilde yorumlamaktadır.</a:t>
            </a:r>
          </a:p>
          <a:p>
            <a:r>
              <a:rPr lang="tr-TR" dirty="0"/>
              <a:t>Java ile program geliştirmek için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JDK (Java Geliştirici Kiti)</a:t>
            </a:r>
            <a:r>
              <a:rPr lang="tr-TR" dirty="0"/>
              <a:t>’ne ihtiyacımız vardır. Bu kit geliştirme yapmak için bütün araçları içermektedir.</a:t>
            </a:r>
          </a:p>
        </p:txBody>
      </p:sp>
    </p:spTree>
    <p:extLst>
      <p:ext uri="{BB962C8B-B14F-4D97-AF65-F5344CB8AC3E}">
        <p14:creationId xmlns:p14="http://schemas.microsoft.com/office/powerpoint/2010/main" val="15955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B6E048D-063A-4EC9-9BDE-CEDF22B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5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90B874-4885-49EE-A44B-A66AEA77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Generic</a:t>
            </a:r>
            <a:r>
              <a:rPr lang="tr-TR" b="0" i="0" dirty="0">
                <a:effectLst/>
                <a:latin typeface="Arial" panose="020B0604020202020204" pitchFamily="34" charset="0"/>
              </a:rPr>
              <a:t> yapılar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smtClean="0">
                <a:effectLst/>
                <a:latin typeface="Arial" panose="020B0604020202020204" pitchFamily="34" charset="0"/>
              </a:rPr>
              <a:t>Autoboxing/Unboxing 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Gelişmiş </a:t>
            </a:r>
            <a:r>
              <a:rPr lang="tr-TR" b="0" i="0" err="1">
                <a:effectLst/>
                <a:latin typeface="Arial" panose="020B0604020202020204" pitchFamily="34" charset="0"/>
              </a:rPr>
              <a:t>for</a:t>
            </a:r>
            <a:r>
              <a:rPr lang="tr-TR" b="0" i="0">
                <a:effectLst/>
                <a:latin typeface="Arial" panose="020B0604020202020204" pitchFamily="34" charset="0"/>
              </a:rPr>
              <a:t> </a:t>
            </a:r>
            <a:r>
              <a:rPr lang="tr-TR" b="0" i="0" smtClean="0">
                <a:effectLst/>
                <a:latin typeface="Arial" panose="020B0604020202020204" pitchFamily="34" charset="0"/>
              </a:rPr>
              <a:t>döngüsü for(String temp: dizi){}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Typesafe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Enum</a:t>
            </a:r>
            <a:r>
              <a:rPr lang="tr-TR" b="0" i="0" dirty="0">
                <a:effectLst/>
                <a:latin typeface="Arial" panose="020B0604020202020204" pitchFamily="34" charset="0"/>
              </a:rPr>
              <a:t> (Güvenli sıralama </a:t>
            </a:r>
            <a:r>
              <a:rPr lang="tr-TR" b="0" i="0">
                <a:effectLst/>
                <a:latin typeface="Arial" panose="020B0604020202020204" pitchFamily="34" charset="0"/>
              </a:rPr>
              <a:t>yapıları</a:t>
            </a:r>
            <a:r>
              <a:rPr lang="tr-TR" b="0" i="0" smtClean="0">
                <a:effectLst/>
                <a:latin typeface="Arial" panose="020B0604020202020204" pitchFamily="34" charset="0"/>
              </a:rPr>
              <a:t>) public Enum Sayi{}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Varargs</a:t>
            </a:r>
            <a:r>
              <a:rPr lang="tr-TR" b="0" i="0" dirty="0">
                <a:effectLst/>
                <a:latin typeface="Arial" panose="020B0604020202020204" pitchFamily="34" charset="0"/>
              </a:rPr>
              <a:t> (Değişken sayıda argüman)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Static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Import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Metadata</a:t>
            </a:r>
            <a:r>
              <a:rPr lang="tr-TR" b="0" i="0" dirty="0">
                <a:effectLst/>
                <a:latin typeface="Arial" panose="020B0604020202020204" pitchFamily="34" charset="0"/>
              </a:rPr>
              <a:t> (</a:t>
            </a:r>
            <a:r>
              <a:rPr lang="tr-TR" b="0" i="0" err="1">
                <a:effectLst/>
                <a:latin typeface="Arial" panose="020B0604020202020204" pitchFamily="34" charset="0"/>
              </a:rPr>
              <a:t>Annotations</a:t>
            </a:r>
            <a:r>
              <a:rPr lang="tr-TR" b="0" i="0" smtClean="0">
                <a:effectLst/>
                <a:latin typeface="Arial" panose="020B0604020202020204" pitchFamily="34" charset="0"/>
              </a:rPr>
              <a:t>)  @Data @Entity</a:t>
            </a:r>
            <a:endParaRPr lang="tr-T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5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D81EC85-A5E0-4D28-9041-27955A10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6 (</a:t>
            </a:r>
            <a:r>
              <a:rPr lang="tr-TR" dirty="0" err="1"/>
              <a:t>Mustang</a:t>
            </a:r>
            <a:r>
              <a:rPr lang="tr-TR" dirty="0"/>
              <a:t> Projesi)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7211CAE-70F3-436E-9772-8F92A38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fazla masaüstü </a:t>
            </a:r>
            <a:r>
              <a:rPr lang="tr-TR" dirty="0" err="1"/>
              <a:t>API’si</a:t>
            </a:r>
            <a:r>
              <a:rPr lang="tr-TR" dirty="0"/>
              <a:t>, GUI geliştirmeleri.</a:t>
            </a:r>
          </a:p>
          <a:p>
            <a:r>
              <a:rPr lang="tr-TR" dirty="0"/>
              <a:t>Güvenlik, </a:t>
            </a:r>
            <a:r>
              <a:rPr lang="tr-TR" dirty="0" err="1"/>
              <a:t>database</a:t>
            </a:r>
            <a:r>
              <a:rPr lang="tr-TR" dirty="0"/>
              <a:t> ve sanal makine geliştirmeleri.</a:t>
            </a:r>
          </a:p>
        </p:txBody>
      </p:sp>
    </p:spTree>
    <p:extLst>
      <p:ext uri="{BB962C8B-B14F-4D97-AF65-F5344CB8AC3E}">
        <p14:creationId xmlns:p14="http://schemas.microsoft.com/office/powerpoint/2010/main" val="2750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F47E21E-1658-4344-991F-F4AF275F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9B1D51A-3BF2-45F3-9E11-A116A1D6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https://medium.com/@msenell/derleyi̇ci̇-compiler-ve-yorumlayici-interpreter-üzeri̇ne-bi̇r-deneme-d8656619ef6</a:t>
            </a:r>
          </a:p>
          <a:p>
            <a:r>
              <a:rPr lang="tr-TR" dirty="0"/>
              <a:t>https://ceaksan.com/tr/compiler-interpreter</a:t>
            </a:r>
          </a:p>
          <a:p>
            <a:r>
              <a:rPr lang="tr-TR" dirty="0"/>
              <a:t>https://wmaraci.com/nedir/compiler</a:t>
            </a:r>
          </a:p>
          <a:p>
            <a:r>
              <a:rPr lang="tr-TR" dirty="0"/>
              <a:t>https://www.fibiler.com/Divisions/Ehil/Mahzen/Java/TheJavaBook/txt/html/document_Qualifications.html</a:t>
            </a:r>
          </a:p>
          <a:p>
            <a:r>
              <a:rPr lang="tr-TR" dirty="0"/>
              <a:t>https://www.lifeacode.com/java-dersleri/javanin-avantajlari-ve-ozellikleri.html</a:t>
            </a:r>
          </a:p>
          <a:p>
            <a:r>
              <a:rPr lang="tr-TR" dirty="0"/>
              <a:t>https://www.kampuskod.com/kampus/programlama-dilleri-arasindaki-farklar-nelerdir/</a:t>
            </a:r>
          </a:p>
          <a:p>
            <a:r>
              <a:rPr lang="tr-TR" dirty="0"/>
              <a:t>https://www.infoq.com/news/Top-10-New-Things-In-Java-6/</a:t>
            </a:r>
          </a:p>
          <a:p>
            <a:r>
              <a:rPr lang="tr-TR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http://www.csharpnedir.com/articles/read/?id=629</a:t>
            </a:r>
            <a:endParaRPr lang="tr-TR" dirty="0"/>
          </a:p>
          <a:p>
            <a:r>
              <a:rPr lang="tr-TR" dirty="0"/>
              <a:t>https://www.dijitalders.com/icerik/44/2445/jre_jdk_jvm_nedir.html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1868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182</TotalTime>
  <Words>450</Words>
  <Application>Microsoft Office PowerPoint</Application>
  <PresentationFormat>Geniş ekran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Özgür Baykal 9. Grup</vt:lpstr>
      <vt:lpstr>Java nedir? Özellikleri nelerdir? Diğer dillerden farkı nelerdir?</vt:lpstr>
      <vt:lpstr>Interpreter nedir ?</vt:lpstr>
      <vt:lpstr>Compiler nedir?</vt:lpstr>
      <vt:lpstr>JDK – JRE– JVM arasındaki farklar nelerdir?</vt:lpstr>
      <vt:lpstr>Java 5 ile gelen özellikler nelerdir ?</vt:lpstr>
      <vt:lpstr>Java 6 (Mustang Projesi) ile gelen özellikler nelerdir ?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Özgür Baykal 9. Grup Hamit Mızrak</dc:title>
  <dc:creator>özgür baykal</dc:creator>
  <cp:lastModifiedBy>Microsoft hesabı</cp:lastModifiedBy>
  <cp:revision>14</cp:revision>
  <dcterms:created xsi:type="dcterms:W3CDTF">2021-05-01T15:44:31Z</dcterms:created>
  <dcterms:modified xsi:type="dcterms:W3CDTF">2021-05-02T10:49:39Z</dcterms:modified>
</cp:coreProperties>
</file>