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ÖDEV" id="{EE980001-E6CE-4A83-A4F1-F1A4A8843A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2.ÖDEV" id="{FD8ECBD4-BB0C-4F26-AD00-77D3D29E905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2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65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7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52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84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44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263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3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2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82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6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5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69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66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7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399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78AA92-FABB-455D-9472-B299AED8DB0B}" type="datetimeFigureOut">
              <a:rPr lang="tr-TR" smtClean="0"/>
              <a:t>2.05.2021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954F-6209-4795-8D17-08312B5506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93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eUJbQZNDDQ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7971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Ödev-1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1227909"/>
            <a:ext cx="9144000" cy="5630091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1- Java nedir özellikleri diğer dillerden farkı nelerdir ?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2- </a:t>
            </a:r>
            <a:r>
              <a:rPr lang="tr-TR" dirty="0" err="1" smtClean="0">
                <a:solidFill>
                  <a:schemeClr val="tx1"/>
                </a:solidFill>
              </a:rPr>
              <a:t>İnterpreter</a:t>
            </a:r>
            <a:r>
              <a:rPr lang="tr-TR" dirty="0" smtClean="0">
                <a:solidFill>
                  <a:schemeClr val="tx1"/>
                </a:solidFill>
              </a:rPr>
              <a:t> nedir ?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3- Compiler nedir ?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4- JDK – JRE – JVM arasındaki farklar nelerdir?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5- Java 5 gelen özellikler nelerdir ?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6- Java 6 gelen özellikler nelerdir ?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254033"/>
          </a:xfrm>
        </p:spPr>
        <p:txBody>
          <a:bodyPr>
            <a:normAutofit fontScale="90000"/>
          </a:bodyPr>
          <a:lstStyle/>
          <a:p>
            <a:r>
              <a:rPr lang="tr-TR" sz="3600" dirty="0" smtClean="0">
                <a:solidFill>
                  <a:srgbClr val="0070C0"/>
                </a:solidFill>
              </a:rPr>
              <a:t>1- Java nedir özellikleri diğer dillerden farkı nelerdir ?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590903"/>
          </a:xfrm>
        </p:spPr>
        <p:txBody>
          <a:bodyPr/>
          <a:lstStyle/>
          <a:p>
            <a:r>
              <a:rPr lang="tr-TR" dirty="0" smtClean="0"/>
              <a:t>Java basit, modern, nesne yönelimli, tip-korumalı ce C ile C++ dillerinin iyi özelliklerini almış bir dildir. Taşınabilir özelliğe sahiptir, işletim sistemi değiştiği zaman da kullanılır.</a:t>
            </a:r>
            <a:endParaRPr lang="tr-TR" dirty="0"/>
          </a:p>
          <a:p>
            <a:r>
              <a:rPr lang="tr-TR" dirty="0" smtClean="0"/>
              <a:t>Güvenli bir programlama dilidir. Diğer sistemlere zarar vermemesi güvenirliği artıran bir özelliktir. </a:t>
            </a:r>
          </a:p>
          <a:p>
            <a:r>
              <a:rPr lang="tr-TR" dirty="0" smtClean="0"/>
              <a:t>Tarafsız bir yapısı vardır. Donanımdan bağımsız bir şekilde kurulur. Bir işletim istemi veya makineye bağlı şekilde çalışması gerekmez.</a:t>
            </a:r>
          </a:p>
          <a:p>
            <a:r>
              <a:rPr lang="tr-TR" dirty="0" smtClean="0"/>
              <a:t>Yapısı dinamiktir ve yorumlanabilir niteliktedir.</a:t>
            </a:r>
          </a:p>
          <a:p>
            <a:r>
              <a:rPr lang="tr-TR" dirty="0" smtClean="0"/>
              <a:t>Java dili, diğer programa dillerine kıyasla kullanımı kolaylaştıran diğer programlama dillerinin en iyi özelliklerini içerir.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52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2- </a:t>
            </a:r>
            <a:r>
              <a:rPr lang="tr-TR" dirty="0" err="1" smtClean="0">
                <a:solidFill>
                  <a:srgbClr val="0070C0"/>
                </a:solidFill>
              </a:rPr>
              <a:t>İnterpreter</a:t>
            </a:r>
            <a:r>
              <a:rPr lang="tr-TR" dirty="0" smtClean="0">
                <a:solidFill>
                  <a:srgbClr val="0070C0"/>
                </a:solidFill>
              </a:rPr>
              <a:t> nedir ?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52444"/>
            <a:ext cx="10515600" cy="5622676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Kaynak kodu çalıştırma esnasında adım adım makine diline çeviren ve her adımı çalıştıran programa </a:t>
            </a:r>
            <a:r>
              <a:rPr lang="tr-TR" dirty="0" err="1" smtClean="0"/>
              <a:t>interpreter</a:t>
            </a:r>
            <a:r>
              <a:rPr lang="tr-TR" dirty="0" smtClean="0"/>
              <a:t>(yorumlayıcı) denir.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                                               Makine Dili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Yüksek seviyeli                                                      10110001</a:t>
            </a:r>
          </a:p>
          <a:p>
            <a:pPr marL="0" indent="0">
              <a:buNone/>
            </a:pPr>
            <a:r>
              <a:rPr lang="tr-TR" dirty="0" smtClean="0"/>
              <a:t>            programlama dili                                                                                         CPU</a:t>
            </a:r>
          </a:p>
          <a:p>
            <a:pPr marL="0" indent="0">
              <a:buNone/>
            </a:pPr>
            <a:r>
              <a:rPr lang="tr-TR" dirty="0" smtClean="0"/>
              <a:t>                                                                                        Makine Dili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         </a:t>
            </a:r>
            <a:r>
              <a:rPr lang="tr-TR" dirty="0" err="1" smtClean="0"/>
              <a:t>int</a:t>
            </a:r>
            <a:r>
              <a:rPr lang="tr-TR" dirty="0" smtClean="0"/>
              <a:t> a = 5;                                                       10011001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c=</a:t>
            </a:r>
            <a:r>
              <a:rPr lang="tr-TR" dirty="0" err="1" smtClean="0"/>
              <a:t>a+b</a:t>
            </a:r>
            <a:r>
              <a:rPr lang="tr-TR" dirty="0" smtClean="0"/>
              <a:t>;                                           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                                                Makine Dili 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                                                                              11000101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515292" y="1955614"/>
            <a:ext cx="2899954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789612" y="3510094"/>
            <a:ext cx="1946366" cy="144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5251269" y="2076994"/>
            <a:ext cx="1685108" cy="114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ağ Ok 8"/>
          <p:cNvSpPr/>
          <p:nvPr/>
        </p:nvSpPr>
        <p:spPr>
          <a:xfrm>
            <a:off x="5251269" y="3226526"/>
            <a:ext cx="1685108" cy="114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" name="Sağ Ok 9"/>
          <p:cNvSpPr/>
          <p:nvPr/>
        </p:nvSpPr>
        <p:spPr>
          <a:xfrm>
            <a:off x="5251269" y="4376058"/>
            <a:ext cx="1685108" cy="114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936377" y="1769114"/>
            <a:ext cx="2521131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9966960" y="2076994"/>
            <a:ext cx="1528354" cy="327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/>
          <p:cNvSpPr/>
          <p:nvPr/>
        </p:nvSpPr>
        <p:spPr>
          <a:xfrm>
            <a:off x="6936377" y="3050176"/>
            <a:ext cx="2521131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7042917" y="4334893"/>
            <a:ext cx="2521131" cy="99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3- Compiler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dilde yazılmış kaynak kodu başka dilde yazılmış koda dönüştüren programa </a:t>
            </a:r>
            <a:r>
              <a:rPr lang="tr-TR" dirty="0" err="1" smtClean="0"/>
              <a:t>compiler</a:t>
            </a:r>
            <a:r>
              <a:rPr lang="tr-TR" dirty="0" smtClean="0"/>
              <a:t>(derleyici) 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42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4- JDK – JRE – JVM arasındaki farklar nelerdir?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5238205"/>
          </a:xfrm>
        </p:spPr>
        <p:txBody>
          <a:bodyPr/>
          <a:lstStyle/>
          <a:p>
            <a:r>
              <a:rPr lang="tr-TR" dirty="0" smtClean="0"/>
              <a:t>JRE, </a:t>
            </a:r>
            <a:r>
              <a:rPr lang="tr-TR" dirty="0" err="1" smtClean="0"/>
              <a:t>JDK’dan</a:t>
            </a:r>
            <a:r>
              <a:rPr lang="tr-TR" dirty="0" smtClean="0"/>
              <a:t> daha küçüktür, bu nedenle daha az disk alanı gerektirir.</a:t>
            </a:r>
          </a:p>
          <a:p>
            <a:r>
              <a:rPr lang="tr-TR" dirty="0" smtClean="0"/>
              <a:t>JDK, JRE ile birlikte çeşitli geliştirme araçları da içerdiği için daha fazla disk alanı </a:t>
            </a:r>
            <a:r>
              <a:rPr lang="tr-TR" smtClean="0"/>
              <a:t>gerektirir</a:t>
            </a:r>
            <a:r>
              <a:rPr lang="tr-TR" smtClean="0"/>
              <a:t>. (Compiler , Debug ,Kodlama)</a:t>
            </a:r>
            <a:endParaRPr lang="tr-TR" dirty="0" smtClean="0"/>
          </a:p>
          <a:p>
            <a:r>
              <a:rPr lang="tr-TR" dirty="0" smtClean="0"/>
              <a:t>JVM, </a:t>
            </a:r>
            <a:r>
              <a:rPr lang="tr-TR" dirty="0" err="1" smtClean="0"/>
              <a:t>Core</a:t>
            </a:r>
            <a:r>
              <a:rPr lang="tr-TR" dirty="0" smtClean="0"/>
              <a:t> kitaplıkları ve Java yazılımında yazılan uygulamaları ve küçük uygulamaları çalıştırmak için diğer ek bileşenleri içerir.</a:t>
            </a:r>
          </a:p>
          <a:p>
            <a:r>
              <a:rPr lang="tr-TR" dirty="0" smtClean="0"/>
              <a:t>JVM soyut bir makinedir.(Fiziksel olarak mevcut değildir.)</a:t>
            </a:r>
          </a:p>
          <a:p>
            <a:r>
              <a:rPr lang="tr-TR" dirty="0" err="1" smtClean="0"/>
              <a:t>JVM’nin</a:t>
            </a:r>
            <a:r>
              <a:rPr lang="tr-TR" dirty="0" smtClean="0"/>
              <a:t> üç kavramı vardır: belirtim, uygulama, örnek.</a:t>
            </a:r>
          </a:p>
          <a:p>
            <a:r>
              <a:rPr lang="tr-TR" dirty="0" smtClean="0"/>
              <a:t>JRE, Java çalışma zamanı ortamıdır.</a:t>
            </a:r>
          </a:p>
        </p:txBody>
      </p:sp>
    </p:spTree>
    <p:extLst>
      <p:ext uri="{BB962C8B-B14F-4D97-AF65-F5344CB8AC3E}">
        <p14:creationId xmlns:p14="http://schemas.microsoft.com/office/powerpoint/2010/main" val="27187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5- Java 5 gelen özellikler nelerdir ?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err="1" smtClean="0"/>
              <a:t>Generic</a:t>
            </a:r>
            <a:r>
              <a:rPr lang="tr-TR" smtClean="0"/>
              <a:t> </a:t>
            </a:r>
            <a:r>
              <a:rPr lang="tr-TR" smtClean="0"/>
              <a:t>Yapılar  </a:t>
            </a:r>
            <a:r>
              <a:rPr lang="tr-TR" smtClean="0">
                <a:sym typeface="Wingdings" panose="05000000000000000000" pitchFamily="2" charset="2"/>
              </a:rPr>
              <a:t>  List&lt;String&gt;</a:t>
            </a:r>
            <a:endParaRPr lang="tr-TR" dirty="0" smtClean="0"/>
          </a:p>
          <a:p>
            <a:r>
              <a:rPr lang="tr-TR" smtClean="0"/>
              <a:t>Autoboxing/Unboxing  Long l2=sayi;</a:t>
            </a:r>
            <a:endParaRPr lang="tr-TR" dirty="0" smtClean="0"/>
          </a:p>
          <a:p>
            <a:r>
              <a:rPr lang="tr-TR" dirty="0" smtClean="0"/>
              <a:t>Gelişmiş </a:t>
            </a:r>
            <a:r>
              <a:rPr lang="tr-TR" dirty="0" err="1" smtClean="0"/>
              <a:t>for</a:t>
            </a:r>
            <a:r>
              <a:rPr lang="tr-TR" dirty="0" smtClean="0"/>
              <a:t> döngüsü</a:t>
            </a:r>
          </a:p>
          <a:p>
            <a:r>
              <a:rPr lang="tr-TR" dirty="0" err="1" smtClean="0"/>
              <a:t>Typesafe</a:t>
            </a:r>
            <a:r>
              <a:rPr lang="tr-TR" dirty="0" smtClean="0"/>
              <a:t> </a:t>
            </a:r>
            <a:r>
              <a:rPr lang="tr-TR" dirty="0" err="1" smtClean="0"/>
              <a:t>Enum</a:t>
            </a:r>
            <a:r>
              <a:rPr lang="tr-TR" dirty="0" smtClean="0"/>
              <a:t>(Güvenli sıralama yapıları)</a:t>
            </a:r>
          </a:p>
          <a:p>
            <a:r>
              <a:rPr lang="tr-TR" dirty="0" err="1" smtClean="0"/>
              <a:t>Varargs</a:t>
            </a:r>
            <a:r>
              <a:rPr lang="tr-TR" dirty="0" smtClean="0"/>
              <a:t>(Değişken sayıda argüman)</a:t>
            </a:r>
          </a:p>
          <a:p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Import</a:t>
            </a:r>
            <a:endParaRPr lang="tr-TR" dirty="0" smtClean="0"/>
          </a:p>
          <a:p>
            <a:r>
              <a:rPr lang="tr-TR" dirty="0" smtClean="0"/>
              <a:t>Metada(</a:t>
            </a:r>
            <a:r>
              <a:rPr lang="tr-TR" dirty="0" err="1" smtClean="0"/>
              <a:t>Annotations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969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6- Java 6 gelen özellikler nelerdir ?</a:t>
            </a:r>
            <a:r>
              <a:rPr lang="tr-TR" dirty="0" smtClean="0">
                <a:solidFill>
                  <a:srgbClr val="FF0000"/>
                </a:solidFill>
              </a:rPr>
              <a:t/>
            </a:r>
            <a:br>
              <a:rPr lang="tr-TR" dirty="0" smtClean="0">
                <a:solidFill>
                  <a:srgbClr val="FF0000"/>
                </a:solidFill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4883740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35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0070C0"/>
                </a:solidFill>
              </a:rPr>
              <a:t>KAYNAKÇA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596357"/>
          </a:xfrm>
        </p:spPr>
        <p:txBody>
          <a:bodyPr/>
          <a:lstStyle/>
          <a:p>
            <a:r>
              <a:rPr lang="tr-TR" dirty="0" smtClean="0">
                <a:hlinkClick r:id="rId2"/>
              </a:rPr>
              <a:t>https://www.wikipedia.org/</a:t>
            </a:r>
            <a:endParaRPr lang="tr-TR" dirty="0" smtClean="0"/>
          </a:p>
          <a:p>
            <a:r>
              <a:rPr lang="tr-TR" dirty="0" smtClean="0"/>
              <a:t>bilgioloji.com</a:t>
            </a:r>
          </a:p>
          <a:p>
            <a:r>
              <a:rPr lang="tr-TR" dirty="0" smtClean="0"/>
              <a:t>ceaksan.com</a:t>
            </a:r>
          </a:p>
          <a:p>
            <a:r>
              <a:rPr lang="tr-TR" dirty="0" smtClean="0">
                <a:hlinkClick r:id="rId3"/>
              </a:rPr>
              <a:t>https://www.youtube.com/watch?v=SeUJbQZNDDQ</a:t>
            </a:r>
            <a:endParaRPr lang="tr-TR" dirty="0" smtClean="0"/>
          </a:p>
          <a:p>
            <a:r>
              <a:rPr lang="tr-TR" dirty="0" smtClean="0"/>
              <a:t>qastack.info.tr</a:t>
            </a:r>
          </a:p>
          <a:p>
            <a:r>
              <a:rPr lang="tr-TR" dirty="0"/>
              <a:t>www.natro.com</a:t>
            </a:r>
            <a:endParaRPr lang="tr-TR" dirty="0" smtClean="0"/>
          </a:p>
          <a:p>
            <a:r>
              <a:rPr lang="tr-TR" dirty="0" smtClean="0"/>
              <a:t>http://www.csharpnedir.com/articles/read/?id=646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051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362</Words>
  <Application>Microsoft Office PowerPoint</Application>
  <PresentationFormat>Geniş ekran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İyon</vt:lpstr>
      <vt:lpstr>Ödev-1</vt:lpstr>
      <vt:lpstr>1- Java nedir özellikleri diğer dillerden farkı nelerdir ? </vt:lpstr>
      <vt:lpstr>2- İnterpreter nedir ? </vt:lpstr>
      <vt:lpstr>3- Compiler nedir ?</vt:lpstr>
      <vt:lpstr>4- JDK – JRE – JVM arasındaki farklar nelerdir? </vt:lpstr>
      <vt:lpstr>5- Java 5 gelen özellikler nelerdir ?</vt:lpstr>
      <vt:lpstr>6- Java 6 gelen özellikler nelerdir ? </vt:lpstr>
      <vt:lpstr>KAYNAKÇA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Ödev-1</dc:title>
  <dc:creator>HP</dc:creator>
  <cp:lastModifiedBy>Microsoft hesabı</cp:lastModifiedBy>
  <cp:revision>13</cp:revision>
  <dcterms:created xsi:type="dcterms:W3CDTF">2021-05-01T19:16:09Z</dcterms:created>
  <dcterms:modified xsi:type="dcterms:W3CDTF">2021-05-02T10:57:49Z</dcterms:modified>
</cp:coreProperties>
</file>