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notesMasterIdLst>
    <p:notesMasterId r:id="rId28"/>
  </p:notesMasterIdLst>
  <p:sldIdLst>
    <p:sldId id="1176" r:id="rId2"/>
    <p:sldId id="1177" r:id="rId3"/>
    <p:sldId id="1178" r:id="rId4"/>
    <p:sldId id="1179" r:id="rId5"/>
    <p:sldId id="1188" r:id="rId6"/>
    <p:sldId id="1180" r:id="rId7"/>
    <p:sldId id="1181" r:id="rId8"/>
    <p:sldId id="1182" r:id="rId9"/>
    <p:sldId id="1189" r:id="rId10"/>
    <p:sldId id="1183" r:id="rId11"/>
    <p:sldId id="1186" r:id="rId12"/>
    <p:sldId id="1184" r:id="rId13"/>
    <p:sldId id="1187" r:id="rId14"/>
    <p:sldId id="1185" r:id="rId15"/>
    <p:sldId id="1190" r:id="rId16"/>
    <p:sldId id="1191" r:id="rId17"/>
    <p:sldId id="1192" r:id="rId18"/>
    <p:sldId id="1193" r:id="rId19"/>
    <p:sldId id="1194" r:id="rId20"/>
    <p:sldId id="1195" r:id="rId21"/>
    <p:sldId id="1196" r:id="rId22"/>
    <p:sldId id="1197" r:id="rId23"/>
    <p:sldId id="1198" r:id="rId24"/>
    <p:sldId id="1200" r:id="rId25"/>
    <p:sldId id="1203" r:id="rId26"/>
    <p:sldId id="120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JAVA EE (JAKARTA EE)" id="{A5F7FA8F-4211-4476-8F61-75EE5274C2EF}">
          <p14:sldIdLst>
            <p14:sldId id="1176"/>
          </p14:sldIdLst>
        </p14:section>
        <p14:section name="Proje Sunumu" id="{3AFEC421-C3B4-43D3-9E31-EA1838D497C7}">
          <p14:sldIdLst>
            <p14:sldId id="1177"/>
          </p14:sldIdLst>
        </p14:section>
        <p14:section name="Çalışılacak Teknolojiler" id="{11F5E04C-650B-4271-8B28-F09EC021C996}">
          <p14:sldIdLst>
            <p14:sldId id="1178"/>
          </p14:sldIdLst>
        </p14:section>
        <p14:section name="Kurulucak Programlar" id="{FC36775F-CB88-47E7-84A9-B24F368BCEEC}">
          <p14:sldIdLst>
            <p14:sldId id="1179"/>
          </p14:sldIdLst>
        </p14:section>
        <p14:section name="Projede Yapılacaklar" id="{8CCA2197-4365-498E-A194-545574C21DA0}">
          <p14:sldIdLst>
            <p14:sldId id="1188"/>
            <p14:sldId id="1180"/>
            <p14:sldId id="1181"/>
            <p14:sldId id="1182"/>
            <p14:sldId id="1189"/>
          </p14:sldIdLst>
        </p14:section>
        <p14:section name="Proje Özellikleri" id="{EB5F879E-3762-423C-9B6B-FA5D0A1DC68A}">
          <p14:sldIdLst>
            <p14:sldId id="1183"/>
          </p14:sldIdLst>
        </p14:section>
        <p14:section name="Projedeki ekranlar" id="{D80BC706-20DD-419F-B44D-2A4031DA1D48}">
          <p14:sldIdLst>
            <p14:sldId id="1186"/>
            <p14:sldId id="1184"/>
            <p14:sldId id="1187"/>
            <p14:sldId id="1185"/>
            <p14:sldId id="1190"/>
            <p14:sldId id="1191"/>
            <p14:sldId id="1192"/>
          </p14:sldIdLst>
        </p14:section>
        <p14:section name="Design Pattern(Creational)" id="{6C50957C-4A05-4B61-9753-463946336532}">
          <p14:sldIdLst>
            <p14:sldId id="1193"/>
          </p14:sldIdLst>
        </p14:section>
        <p14:section name="Prensible" id="{6A415133-B022-42D9-82E0-5518C4D1953A}">
          <p14:sldIdLst>
            <p14:sldId id="1194"/>
            <p14:sldId id="1195"/>
            <p14:sldId id="1196"/>
            <p14:sldId id="1197"/>
            <p14:sldId id="1198"/>
          </p14:sldIdLst>
        </p14:section>
        <p14:section name="Araştırma Ödevleri" id="{A34F31D1-D480-436F-A189-AFA7F2275DD7}">
          <p14:sldIdLst>
            <p14:sldId id="1200"/>
          </p14:sldIdLst>
        </p14:section>
        <p14:section name="Yazılımda en çok kullanılan terimler" id="{41C6A4FE-5174-4AB8-94D2-AC4AC1574897}">
          <p14:sldIdLst>
            <p14:sldId id="1203"/>
          </p14:sldIdLst>
        </p14:section>
        <p14:section name="Kriptografi (Simetrik)  (Ekip Arkadaşınızla)" id="{537B69F1-A795-4513-8DC6-EDEDA608F76D}">
          <p14:sldIdLst>
            <p14:sldId id="12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394" autoAdjust="0"/>
  </p:normalViewPr>
  <p:slideViewPr>
    <p:cSldViewPr snapToGrid="0">
      <p:cViewPr varScale="1">
        <p:scale>
          <a:sx n="114" d="100"/>
          <a:sy n="114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34D5E-CA3C-44F3-B923-9B158A7111D1}" type="datetimeFigureOut">
              <a:rPr lang="tr-TR" smtClean="0"/>
              <a:t>5.07.2021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CCB8B-70D4-4B42-BF7A-DE140279C5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903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248775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887270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722546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948577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SENİOR JAVA FULL STACK DEVELOPER HAMİT MIZRAK</a:t>
            </a:r>
          </a:p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2094300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SENİOR JAVA FULL STACK DEVELOPER HAMİT MIZRAK</a:t>
            </a:r>
          </a:p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1755396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577919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607797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819" y="85818"/>
            <a:ext cx="11647503" cy="56225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818" y="648070"/>
            <a:ext cx="11647503" cy="526900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1858968" cy="365125"/>
          </a:xfrm>
        </p:spPr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819" y="6041362"/>
            <a:ext cx="6744127" cy="365125"/>
          </a:xfrm>
        </p:spPr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94982" y="6082560"/>
            <a:ext cx="683339" cy="365125"/>
          </a:xfrm>
        </p:spPr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61434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858746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624555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048331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325305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218531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368190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783821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mtClean="0"/>
              <a:t>SENİOR JAVA FULL STACK DEVELOPER HAMİT MIZRAK</a:t>
            </a:r>
          </a:p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80D79E-702A-4AF5-93EF-BBEB456BD2DD}" type="slidenum">
              <a:rPr lang="tr-TR" smtClean="0"/>
              <a:t>‹#›</a:t>
            </a:fld>
            <a:endParaRPr lang="tr-TR" dirty="0"/>
          </a:p>
        </p:txBody>
      </p:sp>
      <p:pic>
        <p:nvPicPr>
          <p:cNvPr id="18" name="Resim 1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917" y="371357"/>
            <a:ext cx="2475848" cy="752087"/>
          </a:xfrm>
          <a:prstGeom prst="rect">
            <a:avLst/>
          </a:prstGeom>
          <a:ln w="127000" cap="sq">
            <a:solidFill>
              <a:schemeClr val="bg1">
                <a:lumMod val="85000"/>
                <a:lumOff val="15000"/>
              </a:schemeClr>
            </a:solidFill>
            <a:miter lim="800000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181516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mtClean="0"/>
              <a:t>Hamit Mızrak </a:t>
            </a:r>
            <a:br>
              <a:rPr lang="tr-TR" smtClean="0"/>
            </a:br>
            <a:r>
              <a:rPr lang="tr-TR" smtClean="0"/>
              <a:t>Specialist, Advisor , Java Senior Full Stack Developer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921135" y="4188856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tr-TR" sz="3200" smtClean="0"/>
              <a:t>JAVA EE (JAKARTA EE)</a:t>
            </a:r>
          </a:p>
          <a:p>
            <a:r>
              <a:rPr lang="tr-TR" sz="3200"/>
              <a:t>ECODATION</a:t>
            </a:r>
          </a:p>
          <a:p>
            <a:endParaRPr lang="tr-TR" sz="320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20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Proje özellikleri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Mail göndermek(mail send)</a:t>
            </a:r>
          </a:p>
          <a:p>
            <a:r>
              <a:rPr lang="tr-TR" smtClean="0"/>
              <a:t>Push notification</a:t>
            </a:r>
          </a:p>
          <a:p>
            <a:r>
              <a:rPr lang="tr-TR" smtClean="0"/>
              <a:t>Üyeleri aktif pasif yapabilme</a:t>
            </a:r>
          </a:p>
          <a:p>
            <a:r>
              <a:rPr lang="tr-TR" smtClean="0"/>
              <a:t>Loglama</a:t>
            </a:r>
          </a:p>
          <a:p>
            <a:r>
              <a:rPr lang="tr-TR" smtClean="0"/>
              <a:t>roller ataması(role management)</a:t>
            </a:r>
          </a:p>
          <a:p>
            <a:r>
              <a:rPr lang="tr-TR" smtClean="0"/>
              <a:t>blog yazarken: resim yükleme(image upload) ,yazı yazmak,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465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login/register ekranı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Login /register ekranı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9035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Blog sayfası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blog header(başlık)</a:t>
            </a:r>
          </a:p>
          <a:p>
            <a:r>
              <a:rPr lang="tr-TR" smtClean="0"/>
              <a:t>blog content (içerik)</a:t>
            </a:r>
          </a:p>
          <a:p>
            <a:pPr algn="just"/>
            <a:r>
              <a:rPr lang="tr-TR" smtClean="0"/>
              <a:t>blog resim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4141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Blog Detay sayfası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Her Blog sayfasının  detay sayfası olacak.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8548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tag cloud 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Bloglardan etiketler oluşturulması ve  tag cloudta gösterilemeli.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14</a:t>
            </a:fld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899" y="3282572"/>
            <a:ext cx="2419688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80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En son ziyaret edilen sayfa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En çok ziyaret edilen blog sayfasınını yapılması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2184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En çok okunan Blog sayfası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En çok okunan blog sayfasından 5 tanesi gösterilmeli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1454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Push Notification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admin bütün kullanılıları bildirimde bulunması için push notification yapmalı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1640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Creational Design Patterns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Abstract Factory</a:t>
            </a:r>
          </a:p>
          <a:p>
            <a:r>
              <a:rPr lang="tr-TR" smtClean="0"/>
              <a:t>builder</a:t>
            </a:r>
          </a:p>
          <a:p>
            <a:r>
              <a:rPr lang="tr-TR" smtClean="0"/>
              <a:t>Factory Method</a:t>
            </a:r>
          </a:p>
          <a:p>
            <a:r>
              <a:rPr lang="tr-TR" smtClean="0"/>
              <a:t>Object Pool</a:t>
            </a:r>
          </a:p>
          <a:p>
            <a:r>
              <a:rPr lang="tr-TR" smtClean="0"/>
              <a:t>Prototype</a:t>
            </a:r>
          </a:p>
          <a:p>
            <a:r>
              <a:rPr lang="tr-TR" smtClean="0"/>
              <a:t>Singleton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3667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SOLID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205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Sunumda olacaklar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Projemiz power point</a:t>
            </a:r>
          </a:p>
          <a:p>
            <a:r>
              <a:rPr lang="tr-TR" smtClean="0"/>
              <a:t>Projemizin ekran videosu </a:t>
            </a:r>
            <a:r>
              <a:rPr lang="tr-TR" smtClean="0"/>
              <a:t>(Youtube)</a:t>
            </a:r>
            <a:endParaRPr lang="tr-TR" smtClean="0"/>
          </a:p>
          <a:p>
            <a:r>
              <a:rPr lang="tr-TR" smtClean="0"/>
              <a:t>GitHub Linki</a:t>
            </a:r>
          </a:p>
          <a:p>
            <a:r>
              <a:rPr lang="tr-TR" smtClean="0"/>
              <a:t>örneğin: Bilgisayar Müh. Hamit Mızrak  hamitmizrak@gmail.com</a:t>
            </a:r>
          </a:p>
          <a:p>
            <a:endParaRPr lang="tr-TR"/>
          </a:p>
          <a:p>
            <a:endParaRPr lang="tr-TR" smtClean="0"/>
          </a:p>
          <a:p>
            <a:endParaRPr lang="tr-TR"/>
          </a:p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86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u="sng">
                <a:solidFill>
                  <a:srgbClr val="FFFF00"/>
                </a:solidFill>
              </a:rPr>
              <a:t>DRY – Don’t Repeat Yourself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1845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u="sng">
                <a:solidFill>
                  <a:srgbClr val="FFFF00"/>
                </a:solidFill>
              </a:rPr>
              <a:t>REP – Reuse - Release Equivalence Principle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7573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u="sng">
                <a:solidFill>
                  <a:srgbClr val="FFFF00"/>
                </a:solidFill>
              </a:rPr>
              <a:t>CCP – Common Closure Principle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3421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Yangi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6746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Araştırma Ödevleri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Agile</a:t>
            </a:r>
          </a:p>
          <a:p>
            <a:r>
              <a:rPr lang="tr-TR" smtClean="0"/>
              <a:t>Scrum</a:t>
            </a:r>
          </a:p>
          <a:p>
            <a:r>
              <a:rPr lang="tr-TR" smtClean="0"/>
              <a:t>Mvc</a:t>
            </a:r>
          </a:p>
          <a:p>
            <a:r>
              <a:rPr lang="tr-TR" smtClean="0"/>
              <a:t>Şifreleme Yöntemleri (Kriptolografi)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8647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/>
              <a:t>Yazılımda en çok kullanılan </a:t>
            </a:r>
            <a:r>
              <a:rPr lang="sv-SE" smtClean="0"/>
              <a:t>terimler</a:t>
            </a:r>
            <a:r>
              <a:rPr lang="tr-TR" smtClean="0"/>
              <a:t> (70)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delete=silmek</a:t>
            </a:r>
          </a:p>
          <a:p>
            <a:r>
              <a:rPr lang="tr-TR" smtClean="0"/>
              <a:t>create=oluşturmak</a:t>
            </a:r>
          </a:p>
          <a:p>
            <a:r>
              <a:rPr lang="tr-TR" smtClean="0"/>
              <a:t>subkategori=alt kategori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6794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Simetrik  Şifreleme Algoritması</a:t>
            </a:r>
            <a:r>
              <a:rPr lang="tr-TR" smtClean="0"/>
              <a:t> (kriptografi)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Simetrik  Şifreleme Algoritması nedir ? </a:t>
            </a:r>
          </a:p>
          <a:p>
            <a:r>
              <a:rPr lang="tr-TR"/>
              <a:t>Simetrik  Şifreleme </a:t>
            </a:r>
            <a:r>
              <a:rPr lang="tr-TR" smtClean="0"/>
              <a:t>Algoritması avantajları? </a:t>
            </a:r>
          </a:p>
          <a:p>
            <a:r>
              <a:rPr lang="tr-TR"/>
              <a:t>Simetrik  Şifreleme Algoritması </a:t>
            </a:r>
            <a:r>
              <a:rPr lang="tr-TR" smtClean="0"/>
              <a:t>dezavantajları? </a:t>
            </a:r>
          </a:p>
          <a:p>
            <a:endParaRPr lang="tr-TR"/>
          </a:p>
          <a:p>
            <a:r>
              <a:rPr lang="tr-TR" smtClean="0">
                <a:solidFill>
                  <a:srgbClr val="FFFF00"/>
                </a:solidFill>
              </a:rPr>
              <a:t>Simetrik şifreleme </a:t>
            </a:r>
          </a:p>
          <a:p>
            <a:r>
              <a:rPr lang="tr-TR" b="1"/>
              <a:t>DES (Data Encrytion Standard - Veri Şifreleme Standartı</a:t>
            </a:r>
            <a:r>
              <a:rPr lang="tr-TR" b="1" smtClean="0"/>
              <a:t>)</a:t>
            </a:r>
          </a:p>
          <a:p>
            <a:r>
              <a:rPr lang="tr-TR" b="1"/>
              <a:t>AES (Advanced Encrytion Standard - Gelişmiş Şifreleme Standartı</a:t>
            </a:r>
            <a:r>
              <a:rPr lang="tr-TR" b="1" smtClean="0"/>
              <a:t>)</a:t>
            </a:r>
          </a:p>
          <a:p>
            <a:r>
              <a:rPr lang="tr-TR" b="1"/>
              <a:t>Blowfish</a:t>
            </a:r>
            <a:endParaRPr lang="tr-TR"/>
          </a:p>
          <a:p>
            <a:endParaRPr lang="tr-TR" smtClean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656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Java SE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smtClean="0"/>
          </a:p>
          <a:p>
            <a:r>
              <a:rPr lang="tr-TR" smtClean="0"/>
              <a:t>Html5</a:t>
            </a:r>
          </a:p>
          <a:p>
            <a:r>
              <a:rPr lang="tr-TR" smtClean="0"/>
              <a:t>Css3</a:t>
            </a:r>
          </a:p>
          <a:p>
            <a:r>
              <a:rPr lang="tr-TR" smtClean="0"/>
              <a:t>Bootstrap</a:t>
            </a:r>
          </a:p>
          <a:p>
            <a:r>
              <a:rPr lang="tr-TR" smtClean="0"/>
              <a:t>Java SE  bütün konular</a:t>
            </a:r>
          </a:p>
          <a:p>
            <a:r>
              <a:rPr lang="tr-TR" smtClean="0"/>
              <a:t>Database Sql bilmek</a:t>
            </a:r>
          </a:p>
          <a:p>
            <a:r>
              <a:rPr lang="tr-TR" smtClean="0"/>
              <a:t>Database ilişki tablolarını bilmek (1-1 ,1-N N-1 N-M)</a:t>
            </a:r>
          </a:p>
          <a:p>
            <a:r>
              <a:rPr lang="tr-TR" smtClean="0"/>
              <a:t>Mail göndermek</a:t>
            </a:r>
          </a:p>
          <a:p>
            <a:r>
              <a:rPr lang="tr-TR" smtClean="0"/>
              <a:t>MVC yapısını mantığını bilmek</a:t>
            </a:r>
          </a:p>
          <a:p>
            <a:r>
              <a:rPr lang="tr-TR" smtClean="0"/>
              <a:t>Design pattern ile proje geliştirme  mantığını bilmek.</a:t>
            </a:r>
          </a:p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09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KURULACAK PROGRAMLAR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Eclipse veya STS</a:t>
            </a:r>
          </a:p>
          <a:p>
            <a:r>
              <a:rPr lang="tr-TR" smtClean="0"/>
              <a:t>Mysql(server,workbench)</a:t>
            </a:r>
          </a:p>
          <a:p>
            <a:r>
              <a:rPr lang="tr-TR" smtClean="0"/>
              <a:t>visual Studuio code</a:t>
            </a:r>
          </a:p>
          <a:p>
            <a:r>
              <a:rPr lang="tr-TR"/>
              <a:t>Google Chrome </a:t>
            </a:r>
          </a:p>
          <a:p>
            <a:r>
              <a:rPr lang="tr-TR"/>
              <a:t>Notepad</a:t>
            </a:r>
            <a:r>
              <a:rPr lang="tr-TR" smtClean="0"/>
              <a:t>++</a:t>
            </a:r>
          </a:p>
          <a:p>
            <a:r>
              <a:rPr lang="tr-TR" smtClean="0"/>
              <a:t>Git Download</a:t>
            </a:r>
            <a:endParaRPr lang="tr-TR"/>
          </a:p>
          <a:p>
            <a:endParaRPr lang="tr-TR" smtClean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199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ORM 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ORM(Hibernate) eğer yazılımcı  Hibernate biliyorsa bununla kodlayabilir.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9973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Database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Loglama </a:t>
            </a:r>
            <a:r>
              <a:rPr lang="tr-TR"/>
              <a:t>için trigger yazılacak</a:t>
            </a:r>
          </a:p>
          <a:p>
            <a:r>
              <a:rPr lang="tr-TR" smtClean="0"/>
              <a:t>Her </a:t>
            </a:r>
            <a:r>
              <a:rPr lang="tr-TR"/>
              <a:t>işlem için database transaction ile </a:t>
            </a:r>
            <a:r>
              <a:rPr lang="tr-TR" smtClean="0"/>
              <a:t>yapılacak</a:t>
            </a:r>
          </a:p>
          <a:p>
            <a:r>
              <a:rPr lang="tr-TR" smtClean="0"/>
              <a:t>View yapıalırı kullanılacak</a:t>
            </a:r>
          </a:p>
          <a:p>
            <a:r>
              <a:rPr lang="tr-TR" smtClean="0"/>
              <a:t>Gerekirse stored procedure kullanılacak.</a:t>
            </a:r>
          </a:p>
          <a:p>
            <a:r>
              <a:rPr lang="tr-TR" smtClean="0"/>
              <a:t>Bütün işlemler CRUD databse üzerinde olacak. sabit veriler sadece enum yapıları olabilir</a:t>
            </a:r>
          </a:p>
          <a:p>
            <a:r>
              <a:rPr lang="tr-TR" smtClean="0"/>
              <a:t>Her tabloda CURRENT_TIMESTAMP </a:t>
            </a:r>
            <a:r>
              <a:rPr lang="tr-TR" smtClean="0">
                <a:sym typeface="Wingdings" panose="05000000000000000000" pitchFamily="2" charset="2"/>
              </a:rPr>
              <a:t> yani otomatik tarih olacak</a:t>
            </a:r>
            <a:endParaRPr lang="tr-TR" smtClean="0"/>
          </a:p>
          <a:p>
            <a:endParaRPr lang="tr-TR"/>
          </a:p>
          <a:p>
            <a:r>
              <a:rPr lang="tr-TR" smtClean="0"/>
              <a:t>Databese şemaları hepsi EER diagram ekran görüntüsü çekilip paylaşılacak</a:t>
            </a:r>
            <a:endParaRPr lang="tr-TR"/>
          </a:p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011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Java  SE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Java SE Bütün konuları kapsacak şekilde kod yazmak çok önemli özellikle;</a:t>
            </a:r>
          </a:p>
          <a:p>
            <a:endParaRPr lang="tr-TR" smtClean="0"/>
          </a:p>
          <a:p>
            <a:r>
              <a:rPr lang="tr-TR" smtClean="0"/>
              <a:t>data structure</a:t>
            </a:r>
          </a:p>
          <a:p>
            <a:r>
              <a:rPr lang="tr-TR" smtClean="0"/>
              <a:t>abstract,inheritance,interface</a:t>
            </a:r>
          </a:p>
          <a:p>
            <a:r>
              <a:rPr lang="tr-TR" smtClean="0"/>
              <a:t>enum</a:t>
            </a:r>
          </a:p>
          <a:p>
            <a:r>
              <a:rPr lang="tr-TR" smtClean="0"/>
              <a:t>Design pattern yapıları gerekn yerlerde kullanılacak</a:t>
            </a:r>
            <a:endParaRPr lang="tr-TR"/>
          </a:p>
          <a:p>
            <a:r>
              <a:rPr lang="tr-TR" smtClean="0"/>
              <a:t>stream,filter,</a:t>
            </a:r>
          </a:p>
          <a:p>
            <a:r>
              <a:rPr lang="tr-TR" smtClean="0"/>
              <a:t>Collection yapıları</a:t>
            </a:r>
          </a:p>
          <a:p>
            <a:r>
              <a:rPr lang="tr-TR" smtClean="0"/>
              <a:t>Multihread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325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Git /Github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CVS olarak Git repository olarak GitHub kullananacağız yapılan projeyi GitHub üzerinden repository public proje olarak açılarak payşalıacak.</a:t>
            </a:r>
          </a:p>
          <a:p>
            <a:endParaRPr lang="tr-TR"/>
          </a:p>
          <a:p>
            <a:r>
              <a:rPr lang="tr-TR"/>
              <a:t>README.md olmalı</a:t>
            </a:r>
          </a:p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6214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JSF (Primefaces)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Projemizde  JSF temel alarak JSF Frameworku olarak Primefaces kullanabiliriz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8471076"/>
      </p:ext>
    </p:extLst>
  </p:cSld>
  <p:clrMapOvr>
    <a:masterClrMapping/>
  </p:clrMapOvr>
</p:sld>
</file>

<file path=ppt/theme/theme1.xml><?xml version="1.0" encoding="utf-8"?>
<a:theme xmlns:a="http://schemas.openxmlformats.org/drawingml/2006/main" name="Kristal">
  <a:themeElements>
    <a:clrScheme name="Kristal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ama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28118</TotalTime>
  <Words>615</Words>
  <Application>Microsoft Office PowerPoint</Application>
  <PresentationFormat>Geniş ekran</PresentationFormat>
  <Paragraphs>186</Paragraphs>
  <Slides>26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33" baseType="lpstr">
      <vt:lpstr>Arial</vt:lpstr>
      <vt:lpstr>Calibri</vt:lpstr>
      <vt:lpstr>Garamond</vt:lpstr>
      <vt:lpstr>Trebuchet MS</vt:lpstr>
      <vt:lpstr>Wingdings</vt:lpstr>
      <vt:lpstr>Wingdings 3</vt:lpstr>
      <vt:lpstr>Kristal</vt:lpstr>
      <vt:lpstr>Hamit Mızrak  Specialist, Advisor , Java Senior Full Stack Developer</vt:lpstr>
      <vt:lpstr>Sunumda olacaklar</vt:lpstr>
      <vt:lpstr>Java SE</vt:lpstr>
      <vt:lpstr>KURULACAK PROGRAMLAR</vt:lpstr>
      <vt:lpstr>ORM </vt:lpstr>
      <vt:lpstr>Database</vt:lpstr>
      <vt:lpstr>Java  SE</vt:lpstr>
      <vt:lpstr>Git /Github</vt:lpstr>
      <vt:lpstr>JSF (Primefaces)</vt:lpstr>
      <vt:lpstr>Proje özellikleri</vt:lpstr>
      <vt:lpstr>login/register ekranı</vt:lpstr>
      <vt:lpstr>Blog sayfası</vt:lpstr>
      <vt:lpstr>Blog Detay sayfası</vt:lpstr>
      <vt:lpstr>tag cloud </vt:lpstr>
      <vt:lpstr>En son ziyaret edilen sayfa</vt:lpstr>
      <vt:lpstr>En çok okunan Blog sayfası</vt:lpstr>
      <vt:lpstr>Push Notification</vt:lpstr>
      <vt:lpstr>Creational Design Patterns</vt:lpstr>
      <vt:lpstr>SOLID</vt:lpstr>
      <vt:lpstr>DRY – Don’t Repeat Yourself</vt:lpstr>
      <vt:lpstr>REP – Reuse - Release Equivalence Principle</vt:lpstr>
      <vt:lpstr>CCP – Common Closure Principle</vt:lpstr>
      <vt:lpstr>Yangi</vt:lpstr>
      <vt:lpstr>Araştırma Ödevleri</vt:lpstr>
      <vt:lpstr>Yazılımda en çok kullanılan terimler (70)</vt:lpstr>
      <vt:lpstr>Simetrik  Şifreleme Algoritması (kriptografi)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1-)Visual studıo kurulumu </dc:title>
  <dc:creator>Java</dc:creator>
  <cp:lastModifiedBy>Microsoft hesabı</cp:lastModifiedBy>
  <cp:revision>2235</cp:revision>
  <dcterms:created xsi:type="dcterms:W3CDTF">2019-05-18T11:16:45Z</dcterms:created>
  <dcterms:modified xsi:type="dcterms:W3CDTF">2021-07-05T10:09:51Z</dcterms:modified>
</cp:coreProperties>
</file>