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24"/>
  </p:notesMasterIdLst>
  <p:sldIdLst>
    <p:sldId id="1176" r:id="rId2"/>
    <p:sldId id="1177" r:id="rId3"/>
    <p:sldId id="1179" r:id="rId4"/>
    <p:sldId id="1180" r:id="rId5"/>
    <p:sldId id="1181" r:id="rId6"/>
    <p:sldId id="1182" r:id="rId7"/>
    <p:sldId id="1183" r:id="rId8"/>
    <p:sldId id="1178" r:id="rId9"/>
    <p:sldId id="1184" r:id="rId10"/>
    <p:sldId id="1185" r:id="rId11"/>
    <p:sldId id="1186" r:id="rId12"/>
    <p:sldId id="1187" r:id="rId13"/>
    <p:sldId id="1188" r:id="rId14"/>
    <p:sldId id="1189" r:id="rId15"/>
    <p:sldId id="1190" r:id="rId16"/>
    <p:sldId id="1192" r:id="rId17"/>
    <p:sldId id="1193" r:id="rId18"/>
    <p:sldId id="1194" r:id="rId19"/>
    <p:sldId id="1195" r:id="rId20"/>
    <p:sldId id="1196" r:id="rId21"/>
    <p:sldId id="1201" r:id="rId22"/>
    <p:sldId id="11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5F7FA8F-4211-4476-8F61-75EE5274C2EF}">
          <p14:sldIdLst>
            <p14:sldId id="1176"/>
          </p14:sldIdLst>
        </p14:section>
        <p14:section name="BÖLÜM-1 (JavaSE)" id="{0BC5AAD2-5CC1-4B10-86F9-529B82295C91}">
          <p14:sldIdLst>
            <p14:sldId id="1177"/>
            <p14:sldId id="1179"/>
            <p14:sldId id="1180"/>
            <p14:sldId id="1181"/>
            <p14:sldId id="1182"/>
            <p14:sldId id="1183"/>
            <p14:sldId id="1178"/>
          </p14:sldIdLst>
        </p14:section>
        <p14:section name="BÖLÜM-2" id="{9620084C-CF07-4D92-B001-3BDBA9BDF96D}">
          <p14:sldIdLst>
            <p14:sldId id="1184"/>
            <p14:sldId id="1185"/>
          </p14:sldIdLst>
        </p14:section>
        <p14:section name="BÖLÜM-3" id="{4EE53692-1F4C-4B57-B322-BCCCA8ED20E5}">
          <p14:sldIdLst>
            <p14:sldId id="1186"/>
            <p14:sldId id="1187"/>
          </p14:sldIdLst>
        </p14:section>
        <p14:section name="BÖLÜM-4" id="{14484B3B-CB79-4417-BB16-026575F44180}">
          <p14:sldIdLst>
            <p14:sldId id="1188"/>
            <p14:sldId id="1189"/>
            <p14:sldId id="1190"/>
          </p14:sldIdLst>
        </p14:section>
        <p14:section name="BÖLÜM-5" id="{1F2D2C22-4489-4970-ACBD-6D76C6D824E1}">
          <p14:sldIdLst>
            <p14:sldId id="1192"/>
            <p14:sldId id="1193"/>
            <p14:sldId id="1194"/>
            <p14:sldId id="1195"/>
            <p14:sldId id="1196"/>
            <p14:sldId id="1201"/>
            <p14:sldId id="11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9" d="100"/>
          <a:sy n="109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Ozal Üniversitesi </a:t>
            </a:r>
            <a:br>
              <a:rPr lang="tr-TR"/>
            </a:br>
            <a:r>
              <a:rPr lang="tr-TR"/>
              <a:t>Paralel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3D895-000C-5C15-B2BF-5A9CA4B2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Metotlar-2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ADB01B-628A-98B7-1AEA-4A7C31F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1A758-2E1D-B2A7-F955-CAC8F83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570C4-A56B-E534-03AF-AD36E23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A060AD-7454-D7A2-5FF9-513F15D5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//PSVM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changeData1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.println(changeData1)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changeData2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.println(changeData2)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B2A84-2839-DCED-635A-75B440E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6B1A39-4151-DC61-7250-34511100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D21CD-C969-9E93-AEC6-A167B91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1601B5-8209-BA9B-67C9-2E3E3032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F238670-4649-A3C6-8C25-560ABABD5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value=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 Öğreniyorum Java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.println(value.trim().length())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.println(value.startsWith(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.println(value.endsWith(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.println(value.toUpperCase())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.println(value.toLowerCase())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.println(value.charAt(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.println(value.lastIndexOf(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//0&lt;=X&lt;=3-1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1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DA334-D55F-DB1D-2DCD-72B7E75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StringBuilder StringTokenizer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E37F3-39B6-BD08-0DCA-1512428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6E7796-D9AC-19B7-BDC7-C97FE43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D9C801-AEBD-B04D-503F-CF213BDD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ED3FB5-6E32-7098-7D9D-78DCE9705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772357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stringBuilderTutorials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data1=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data2=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"javaee"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.println(data1+data2+data3)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.println(data1.concat(data2).concat(data3))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 builder=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builder.append(data1).append(data2).append(data3)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changeData=builder.toString()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"javase+-~javaee &amp;javame"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 tokenizer=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StringTokenizer(data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"+-~ &amp;"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(tokenizer.hasMoreTokens()){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.println(tokenizer.nextToken())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//stringBuilderTutorials();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3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if else -Ternary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5D2612-49A3-4B61-537B-CD9555695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_05_javase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//conditional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//Scanner: Kullanıcıdan alınan sayıya göre negatif pozitif veren algoritma yazınız ?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&gt;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"pozitif"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result = (number &gt;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?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"pozitif"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.println(result)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9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if elseif elseif else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923533-31CC-E737-3BF0-7AE7AD10F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Swich-case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FF5ECE-50F8-C7C5-86AF-3F8B88F1B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switch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default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3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A4A906-7CA0-135B-7475-435492203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_06_javase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loopFor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loopDoWhile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Array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818DB0-2662-8FF6-3E23-0810DDC17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//Array:eleman sayısı belli olanlarda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arrayTutorials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.print(arr[i]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0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Collection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03E9EF-E2FA-FA6D-AB06-374FEAE15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//Collection:eleman sayısı belli olmayanlar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List&lt;Integer&gt; 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list)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for (int i = 0; i &lt;list.size() ; 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System.out.println(list.get(i));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for( Integer temp: list){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System.out.println(temp+" 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list.stream().forEach(System.out::println);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Collections.sort(list);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list.stream().forEach((temp)-&gt;{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1D86A3-A531-A4FD-7188-F11041F78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//Küme =&gt; HalaT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Set&lt;Integer&gt; integerSet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LinkedHashSet&lt;&gt;()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integerSet)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2EF9-438B-52EF-AE85-D366119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924C7-CBB8-8C4C-1CCE-0F4EF38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033892-0917-73E3-2718-3AD44BF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6BFA71-D908-9C7A-579E-521EA8A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1026" name="Picture 2" descr="Java Platform Standard Edition (Java SE)">
            <a:extLst>
              <a:ext uri="{FF2B5EF4-FFF2-40B4-BE49-F238E27FC236}">
                <a16:creationId xmlns:a16="http://schemas.microsoft.com/office/drawing/2014/main" id="{8071BBE0-1904-7E52-77E7-F4E87B59C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00" y="1518111"/>
            <a:ext cx="5240154" cy="31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6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95C0C-9428-DAFA-9760-103919553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mapList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"Malatya"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"Elazığ"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temp : mapList.keySet())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=&gt;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mapList.get(temp))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5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99259C-ABF5-2BD0-24A2-6ABB8CD5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F1B551-0358-752E-1C21-E2FB14A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A5E1CB-1E52-098C-8DE3-A6C0BCC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F65890-5245-B153-2A4B-81F8E26C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FE35DE-6F21-E36E-41B4-2E067F648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//1-9 arasında rastgele 5 tane sayı oluşturulsun bu sayıların toplamını veren algoritma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//Çift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//çift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= random.nextInt(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arr[i]=temp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sum+=arr[i]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=&gt;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+sum)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4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2C144C-B702-858E-A733-93C5FB571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//loopFor();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//loopDoWhile();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//exceptionHandling();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//arrayTutorials();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/*collectionTutorials1();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collectionTutorials2();*/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//collectionTutorials3();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F49BD-9AA4-C104-2949-8B4ECB1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Common Rules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14B3F-7679-8169-D817-63F3D549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Class isimleri Büyük harfle başlar. </a:t>
            </a:r>
          </a:p>
          <a:p>
            <a:r>
              <a:rPr lang="tr-TR"/>
              <a:t>Class isim veya sıfat kullanılır.</a:t>
            </a:r>
          </a:p>
          <a:p>
            <a:r>
              <a:rPr lang="tr-TR"/>
              <a:t>paket isimleri hepsi küçük harfle yazılır.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72C317-C951-07BC-5EF6-BD63E3C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B4C15A-529D-15D4-A262-4779CB19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868CE0-A506-6943-751E-FE3ED52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8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AE7C7-3C79-AAA1-ED96-2802AAF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PSVM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24124-2AE7-5479-D013-68C717D2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313FAC-E232-915C-8FC7-DBAF6A2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227DE-5AFA-B4DD-7D8E-A8A3A9E8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085F1B-2CF0-77E4-4FA5-8F96F962F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_01_Javase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$_variableData44=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.println($_variableData44)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1.dereceden 2 bilinmeyenli denklem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y=3x+4k;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x=5;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k=3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2.soru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Dereceyi Fahrenhayt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(derece*9/5)+32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0 derece 32 fahrenhayttır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FD729-C90A-53AE-2E33-365BBBA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822174-4320-A337-1177-C30EEB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295C64-348C-8327-EEA8-D3FDD93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B1F6A6-EADD-79B9-BACC-63901C3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E93080-577D-512E-E7E4-C6CC50D5B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/*Scanner klavye=new Scanner(System.in);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System.out.println("Lütfen bir kelime giriniz");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String data=klavye.nextLine();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System.err.println(data);*/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//sayıyı String'e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str1=String.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String'i  sayıya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"44"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number3=Integer.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\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"3.satır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4.satır"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F4877-57D7-00A2-E74A-E933494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D0B691-6EF1-3CEE-73AC-6EC52D18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928260-127F-F217-B522-F6528099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36476E-F0BB-B91E-41F3-EE08C50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52805-CF2F-652E-EDBA-DB5065371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///MATH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4.9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25B891-A20F-7B2A-3D37-6F0472F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Random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E8391-6318-CFDB-F332-3EF420AF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1FD8B-6F37-61B8-BB6C-50B319C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F3257-E1B8-4337-6799-D0BD9636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D46ABE-5C80-FD11-72BB-F0982D19D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//Rastgele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number8=random.nextInt(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.println(number8)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A54826-24AD-9549-F626-B3FA72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 Ödevleri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7FAD6-3C2D-7BCB-FE56-57D84E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Compiler nedir ?</a:t>
            </a:r>
          </a:p>
          <a:p>
            <a:r>
              <a:rPr lang="tr-TR"/>
              <a:t>İnterpreter nedir ?</a:t>
            </a:r>
          </a:p>
          <a:p>
            <a:r>
              <a:rPr lang="tr-TR"/>
              <a:t>Aralarındaki farklar ?</a:t>
            </a:r>
          </a:p>
          <a:p>
            <a:r>
              <a:rPr lang="tr-TR"/>
              <a:t>primitive type ile wrapper class arasındaki fark ?</a:t>
            </a:r>
          </a:p>
          <a:p>
            <a:r>
              <a:rPr lang="tr-TR"/>
              <a:t>JVM, JRE, JDK nedir ?</a:t>
            </a:r>
          </a:p>
          <a:p>
            <a:r>
              <a:rPr lang="tr-TR"/>
              <a:t>Syntax error , Logical Error , runtime error ?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C06ABE-D388-30C5-6205-FDB6E72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1F333E-80AB-D856-508A-3205EFCB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82DDA4-1161-3D5B-CEFC-FDA21038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2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584E7-F499-7108-582A-81E37BA2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Metotlar-1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38672B-34CE-604E-45F9-36023054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364AE2-8827-191C-83DD-F9F45AF1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3DA02A-05DB-6B80-D2E4-68D5C2B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1BFC0D0-AC32-6001-7AA0-08E873B2F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_02_Javase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//Method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name)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59953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28606</TotalTime>
  <Words>2629</Words>
  <Application>Microsoft Office PowerPoint</Application>
  <PresentationFormat>Geniş ekran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Garamond</vt:lpstr>
      <vt:lpstr>JetBrains Mono</vt:lpstr>
      <vt:lpstr>Trebuchet MS</vt:lpstr>
      <vt:lpstr>Wingdings 3</vt:lpstr>
      <vt:lpstr>Kristal</vt:lpstr>
      <vt:lpstr>Turgut Ozal Üniversitesi  Paralel Programlama</vt:lpstr>
      <vt:lpstr>JavaSE</vt:lpstr>
      <vt:lpstr>Common Rules</vt:lpstr>
      <vt:lpstr>PSVM</vt:lpstr>
      <vt:lpstr>PowerPoint Sunusu</vt:lpstr>
      <vt:lpstr>Math</vt:lpstr>
      <vt:lpstr>Random</vt:lpstr>
      <vt:lpstr>Araştırma Ödevleri</vt:lpstr>
      <vt:lpstr>Metotlar-1</vt:lpstr>
      <vt:lpstr>Metotlar-2</vt:lpstr>
      <vt:lpstr>String</vt:lpstr>
      <vt:lpstr>StringBuilder StringTokenizer</vt:lpstr>
      <vt:lpstr>if else -Ternary</vt:lpstr>
      <vt:lpstr>if elseif elseif else</vt:lpstr>
      <vt:lpstr>Swich-case</vt:lpstr>
      <vt:lpstr>Loop</vt:lpstr>
      <vt:lpstr>Array</vt:lpstr>
      <vt:lpstr>Collection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2207</cp:revision>
  <dcterms:created xsi:type="dcterms:W3CDTF">2019-05-18T11:16:45Z</dcterms:created>
  <dcterms:modified xsi:type="dcterms:W3CDTF">2023-04-05T22:30:55Z</dcterms:modified>
</cp:coreProperties>
</file>