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notesMasterIdLst>
    <p:notesMasterId r:id="rId17"/>
  </p:notesMasterIdLst>
  <p:sldIdLst>
    <p:sldId id="1176" r:id="rId2"/>
    <p:sldId id="1177" r:id="rId3"/>
    <p:sldId id="1175" r:id="rId4"/>
    <p:sldId id="1178" r:id="rId5"/>
    <p:sldId id="1179" r:id="rId6"/>
    <p:sldId id="1180" r:id="rId7"/>
    <p:sldId id="1181" r:id="rId8"/>
    <p:sldId id="1182" r:id="rId9"/>
    <p:sldId id="1183" r:id="rId10"/>
    <p:sldId id="1184" r:id="rId11"/>
    <p:sldId id="1185" r:id="rId12"/>
    <p:sldId id="1186" r:id="rId13"/>
    <p:sldId id="1187" r:id="rId14"/>
    <p:sldId id="1189" r:id="rId15"/>
    <p:sldId id="118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A5F7FA8F-4211-4476-8F61-75EE5274C2EF}">
          <p14:sldIdLst>
            <p14:sldId id="1176"/>
          </p14:sldIdLst>
        </p14:section>
        <p14:section name="1.BÖLÜM (HTML)" id="{3AFEC421-C3B4-43D3-9E31-EA1838D497C7}">
          <p14:sldIdLst>
            <p14:sldId id="1177"/>
            <p14:sldId id="1175"/>
            <p14:sldId id="1178"/>
            <p14:sldId id="1179"/>
            <p14:sldId id="1180"/>
            <p14:sldId id="1181"/>
            <p14:sldId id="1182"/>
            <p14:sldId id="1183"/>
            <p14:sldId id="1184"/>
            <p14:sldId id="1185"/>
            <p14:sldId id="1186"/>
            <p14:sldId id="1187"/>
            <p14:sldId id="1189"/>
            <p14:sldId id="11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13" autoAdjust="0"/>
    <p:restoredTop sz="94394" autoAdjust="0"/>
  </p:normalViewPr>
  <p:slideViewPr>
    <p:cSldViewPr snapToGrid="0">
      <p:cViewPr varScale="1">
        <p:scale>
          <a:sx n="109" d="100"/>
          <a:sy n="109" d="100"/>
        </p:scale>
        <p:origin x="11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34D5E-CA3C-44F3-B923-9B158A7111D1}" type="datetimeFigureOut">
              <a:rPr lang="tr-TR" smtClean="0"/>
              <a:t>5.04.2023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CCB8B-70D4-4B42-BF7A-DE140279C5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903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248775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887270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722546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948577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SENİOR JAVA FULL STACK DEVELOPER HAMİT MIZRAK</a:t>
            </a:r>
          </a:p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209430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SENİOR JAVA FULL STACK DEVELOPER HAMİT MIZRAK</a:t>
            </a:r>
          </a:p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755396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77919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607797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819" y="85818"/>
            <a:ext cx="11647503" cy="56225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818" y="648070"/>
            <a:ext cx="11647503" cy="5269005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1858968" cy="365125"/>
          </a:xfrm>
        </p:spPr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819" y="6041362"/>
            <a:ext cx="6744127" cy="365125"/>
          </a:xfrm>
        </p:spPr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94982" y="6082560"/>
            <a:ext cx="683339" cy="365125"/>
          </a:xfrm>
        </p:spPr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614349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858746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624555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048331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325305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218531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368190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783821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SENİOR JAVA FULL STACK DEVELOPER HAMİT MIZRAK</a:t>
            </a:r>
          </a:p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80D79E-702A-4AF5-93EF-BBEB456BD2DD}" type="slidenum">
              <a:rPr lang="tr-TR" smtClean="0"/>
              <a:t>‹#›</a:t>
            </a:fld>
            <a:endParaRPr lang="tr-TR" dirty="0"/>
          </a:p>
        </p:txBody>
      </p:sp>
      <p:pic>
        <p:nvPicPr>
          <p:cNvPr id="18" name="Resim 1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917" y="371357"/>
            <a:ext cx="2475848" cy="752087"/>
          </a:xfrm>
          <a:prstGeom prst="rect">
            <a:avLst/>
          </a:prstGeom>
          <a:ln w="127000" cap="sq">
            <a:solidFill>
              <a:schemeClr val="bg1">
                <a:lumMod val="85000"/>
                <a:lumOff val="15000"/>
              </a:schemeClr>
            </a:solidFill>
            <a:miter lim="800000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81516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320269" y="2518834"/>
            <a:ext cx="8744765" cy="1646302"/>
          </a:xfrm>
        </p:spPr>
        <p:txBody>
          <a:bodyPr/>
          <a:lstStyle/>
          <a:p>
            <a:r>
              <a:rPr lang="tr-TR"/>
              <a:t>Turgut Ozal Üniversitesi </a:t>
            </a:r>
            <a:br>
              <a:rPr lang="tr-TR"/>
            </a:br>
            <a:r>
              <a:rPr lang="tr-TR"/>
              <a:t>Web Tasarımı ve Programlama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298098" y="4304770"/>
            <a:ext cx="7766936" cy="1096899"/>
          </a:xfrm>
        </p:spPr>
        <p:txBody>
          <a:bodyPr>
            <a:normAutofit/>
          </a:bodyPr>
          <a:lstStyle/>
          <a:p>
            <a:r>
              <a:rPr lang="tr-TR" sz="3200"/>
              <a:t>Eğitmen: Hamit Mızrak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FULL STACK DEVELOPER HAMİT MIZRAK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</a:t>
            </a:fld>
            <a:endParaRPr lang="tr-TR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0F34288D-A1D5-ED86-1A70-11B5AC7FB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52" y="2360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61F623-5593-BF73-E9A1-07C5F9C6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liste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60B687-9193-92C1-167C-4308580AC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unordered list: ul (düzensiz listeler)</a:t>
            </a:r>
          </a:p>
          <a:p>
            <a:r>
              <a:rPr lang="tr-TR"/>
              <a:t>ordered list: ol  (düzenli listeler)</a:t>
            </a: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A9A3879-C5C5-4C92-E627-10EA6415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2FD4BDA-2556-9916-B7D0-49FFC352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0B15FCE-65D4-EA7D-F62D-C706E5E4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982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EFD11E-4FFB-22AA-EE8D-B5CBAB3F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image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396F50-4B92-57A6-EDE9-C358CBFC4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img : resim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1AEACB9-0248-6101-887B-96FB551F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A12FFC8-2727-7D18-4F9C-6B5E7B51A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A300115-0091-5C0D-4924-3D60EF7C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0569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E77262-9C74-9696-9080-4EEF745A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link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6F8861E-FE94-E193-B5B5-226024E45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&lt;a src=«link»&gt; click me &lt;/a&gt;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76C45DB-B85F-AA0C-AAA1-6CE408BE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E7FEA33-7A54-9EA7-8830-A8EA60FD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6BA663E-56DB-7CAE-9C6F-E1267233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4547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2FE2B8-2AA2-F24B-ABAE-32691908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table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1F4820-FEE3-46FC-2D88-81AFF7441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&lt;table&gt;</a:t>
            </a:r>
          </a:p>
          <a:p>
            <a:r>
              <a:rPr lang="tr-TR"/>
              <a:t>&lt;thead&gt; &lt;/thead&gt;</a:t>
            </a:r>
          </a:p>
          <a:p>
            <a:r>
              <a:rPr lang="tr-TR"/>
              <a:t>&lt;tbody&gt;  &lt;/tbody&gt;</a:t>
            </a:r>
          </a:p>
          <a:p>
            <a:r>
              <a:rPr lang="tr-TR"/>
              <a:t>&lt;tfoot&gt;  &lt;/tfoot&gt;</a:t>
            </a:r>
          </a:p>
          <a:p>
            <a:r>
              <a:rPr lang="tr-TR"/>
              <a:t>&lt;/table&gt;</a:t>
            </a: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0497C78-122B-4B08-4724-C809FA74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A4D8997-8F64-9862-45D7-96C1636D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B38A0DC-0F60-3A49-B18D-65650F2E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022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0D6730-A0E9-26B1-575C-909B3EA6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form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C61F67-B6F4-7A3F-C2B0-E2A95189F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Form: bir veriyi bir yerden başka bir yere taşımaktır.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9B8918C-D0AB-1F63-56C9-C5E991CA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C5D3D3-9AF6-9E3C-8397-DD205CD2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F1E0827-8B22-88D0-AA07-455214A2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2304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9FB086-33C3-582B-125E-584DB13C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Araştırma: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22F91C-C4B5-6461-4DF2-087BDFCB2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Semantic ile nonsemantic yapı arasındaki fark nedir ?</a:t>
            </a:r>
          </a:p>
          <a:p>
            <a:r>
              <a:rPr lang="tr-TR"/>
              <a:t>Ascii ile Unicode arasındaki farklar ?</a:t>
            </a:r>
          </a:p>
          <a:p>
            <a:r>
              <a:rPr lang="tr-TR"/>
              <a:t>CDN nedir ?</a:t>
            </a:r>
          </a:p>
          <a:p>
            <a:r>
              <a:rPr lang="tr-TR"/>
              <a:t>emmet.io =&gt; cheat</a:t>
            </a:r>
          </a:p>
          <a:p>
            <a:endParaRPr lang="tr-TR"/>
          </a:p>
          <a:p>
            <a:r>
              <a:rPr lang="tr-TR"/>
              <a:t>Table: colspan ile rowspan arasındaki fark nedir ?</a:t>
            </a:r>
          </a:p>
          <a:p>
            <a:endParaRPr lang="tr-TR"/>
          </a:p>
          <a:p>
            <a:r>
              <a:rPr lang="tr-TR"/>
              <a:t>Form: get / post nedir 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AEFDBBD-E60A-5D85-36F8-F78B4426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388FC5D-5453-DCE4-7ED4-C4437C60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9A24A4-AF73-F4AE-E9BA-6E4D1383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1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A8D9A2-409A-43B2-C31A-9B57681F6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HTML5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0564DA2-B871-A270-7205-4BCC3BB3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63B0CD1-8E40-3759-6479-9B085695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0A09429-A98D-4E03-25B2-F5484EEF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</a:t>
            </a:fld>
            <a:endParaRPr lang="tr-TR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5A8DF28-6FEF-FB64-A3EA-6CEDDB10B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66" y="1677451"/>
            <a:ext cx="5620788" cy="350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3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Java SE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HTML5 nedir ?</a:t>
            </a:r>
          </a:p>
          <a:p>
            <a:r>
              <a:rPr lang="tr-TR"/>
              <a:t>Hyper Text Markum Language:  (işaretleme dilidir)</a:t>
            </a:r>
          </a:p>
          <a:p>
            <a:endParaRPr lang="tr-TR"/>
          </a:p>
          <a:p>
            <a:r>
              <a:rPr lang="tr-TR"/>
              <a:t>işaretleme: Root / child</a:t>
            </a:r>
          </a:p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576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C6AC5A-B6E4-FBEC-FF42-DDB9B70F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Heading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3C8FA6-3C50-BB85-3395-04698C42A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h1 … h6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006D5B6-A2B8-AF73-2C10-F35041B8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FEE2128-D0DE-B382-096D-68BBD5E6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4B15339-16F5-0AFC-F873-0B3A314E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154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9F2128-1854-46FD-EE70-8F9B79DD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Paragraf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51CBF6-C4F1-28CE-EB26-99B041317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&lt;p&gt;  &lt;/p&gt;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7AC2D11-CA01-6068-2C01-AA9CB3E8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4F1C838-E91F-42B1-9510-EBDCD6CB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3CDC53E-B473-82FB-EBF8-1C21EF31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582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836FFA-CC93-DA19-C6C6-7983AB51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hr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B31FE0-3893-4A7C-431D-7BEB600B2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horizantal: uzun çizgi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100B39C-6939-A5C7-7738-40EE993A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5B4B7B3-EBE4-7389-1C7C-B815938B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DF0930F-CF1E-220D-024D-9BB51886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9419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E81BA7-1E32-9EE7-22D7-584977F7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br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22871A-C404-4B94-147A-E51B64059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break: &lt;/br&gt;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4F329C1-AE82-319C-1BC9-B7E2A733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063DCF1-8020-34B3-B0C5-46241E33C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C15A192-BF04-C483-42ED-05BD01FD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708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EF0A3D-1CC1-0B71-7C5A-889BC3DF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formatter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916579-2598-C4BF-6E0C-3D5F4C5FE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bold =&gt;b</a:t>
            </a:r>
          </a:p>
          <a:p>
            <a:r>
              <a:rPr lang="tr-TR"/>
              <a:t>italic =&gt; i</a:t>
            </a:r>
          </a:p>
          <a:p>
            <a:r>
              <a:rPr lang="tr-TR"/>
              <a:t>big =&gt; big</a:t>
            </a:r>
          </a:p>
          <a:p>
            <a:r>
              <a:rPr lang="tr-TR"/>
              <a:t>small =&gt; small</a:t>
            </a:r>
          </a:p>
          <a:p>
            <a:r>
              <a:rPr lang="tr-TR"/>
              <a:t>sup=&gt; üst</a:t>
            </a:r>
          </a:p>
          <a:p>
            <a:r>
              <a:rPr lang="tr-TR"/>
              <a:t>sub=&gt; alt</a:t>
            </a:r>
          </a:p>
          <a:p>
            <a:r>
              <a:rPr lang="tr-TR"/>
              <a:t>fosforlu kalem =&gt; mark</a:t>
            </a:r>
          </a:p>
          <a:p>
            <a:r>
              <a:rPr lang="tr-TR"/>
              <a:t>kodlar =&gt; code</a:t>
            </a:r>
          </a:p>
          <a:p>
            <a:r>
              <a:rPr lang="tr-TR"/>
              <a:t>üstüne çizmek =&gt; del</a:t>
            </a:r>
          </a:p>
          <a:p>
            <a:r>
              <a:rPr lang="tr-TR"/>
              <a:t>altını çizmek =&gt; ins</a:t>
            </a:r>
          </a:p>
          <a:p>
            <a:r>
              <a:rPr lang="tr-TR"/>
              <a:t>vurgulamak =&gt; em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5D56601-D4FF-74FD-770A-B1E9C375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00446B3-630C-015D-D902-9493EC30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77F10C6-5FB9-97E2-3523-E1CC4E9F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435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6020AF-5311-104E-4923-459BC70F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div , span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51B1EB-F975-50D8-2DAD-EFC668E31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div: alt satıra geçen</a:t>
            </a:r>
          </a:p>
          <a:p>
            <a:r>
              <a:rPr lang="tr-TR"/>
              <a:t>span: aynı satırda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C36D827-F148-743D-7250-5CE83766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C7F78C5-7844-AC5D-A85A-60B5C10A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54CC7A6-E610-537A-D6DE-843CDAA9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8973609"/>
      </p:ext>
    </p:extLst>
  </p:cSld>
  <p:clrMapOvr>
    <a:masterClrMapping/>
  </p:clrMapOvr>
</p:sld>
</file>

<file path=ppt/theme/theme1.xml><?xml version="1.0" encoding="utf-8"?>
<a:theme xmlns:a="http://schemas.openxmlformats.org/drawingml/2006/main" name="Kristal">
  <a:themeElements>
    <a:clrScheme name="Kristal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ama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28171</TotalTime>
  <Words>331</Words>
  <Application>Microsoft Office PowerPoint</Application>
  <PresentationFormat>Geniş ekran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1" baseType="lpstr">
      <vt:lpstr>Arial</vt:lpstr>
      <vt:lpstr>Calibri</vt:lpstr>
      <vt:lpstr>Garamond</vt:lpstr>
      <vt:lpstr>Trebuchet MS</vt:lpstr>
      <vt:lpstr>Wingdings 3</vt:lpstr>
      <vt:lpstr>Kristal</vt:lpstr>
      <vt:lpstr>Turgut Ozal Üniversitesi  Web Tasarımı ve Programlama</vt:lpstr>
      <vt:lpstr>HTML5</vt:lpstr>
      <vt:lpstr>Java SE</vt:lpstr>
      <vt:lpstr>Heading</vt:lpstr>
      <vt:lpstr>Paragraf</vt:lpstr>
      <vt:lpstr>hr</vt:lpstr>
      <vt:lpstr>br</vt:lpstr>
      <vt:lpstr>formatter</vt:lpstr>
      <vt:lpstr>div , span</vt:lpstr>
      <vt:lpstr>liste</vt:lpstr>
      <vt:lpstr>image</vt:lpstr>
      <vt:lpstr>link</vt:lpstr>
      <vt:lpstr>table</vt:lpstr>
      <vt:lpstr>form</vt:lpstr>
      <vt:lpstr>Araştırma: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1-)Visual studıo kurulumu </dc:title>
  <dc:creator>Java</dc:creator>
  <cp:lastModifiedBy>Hamit Mızrak</cp:lastModifiedBy>
  <cp:revision>2194</cp:revision>
  <dcterms:created xsi:type="dcterms:W3CDTF">2019-05-18T11:16:45Z</dcterms:created>
  <dcterms:modified xsi:type="dcterms:W3CDTF">2023-04-05T15:05:17Z</dcterms:modified>
</cp:coreProperties>
</file>