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10"/>
  </p:notesMasterIdLst>
  <p:sldIdLst>
    <p:sldId id="1176" r:id="rId2"/>
    <p:sldId id="1177" r:id="rId3"/>
    <p:sldId id="1179" r:id="rId4"/>
    <p:sldId id="1180" r:id="rId5"/>
    <p:sldId id="1181" r:id="rId6"/>
    <p:sldId id="1182" r:id="rId7"/>
    <p:sldId id="1183" r:id="rId8"/>
    <p:sldId id="11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A5F7FA8F-4211-4476-8F61-75EE5274C2EF}">
          <p14:sldIdLst>
            <p14:sldId id="1176"/>
          </p14:sldIdLst>
        </p14:section>
        <p14:section name="BÖLÜM-1 (JavaSE)" id="{0BC5AAD2-5CC1-4B10-86F9-529B82295C91}">
          <p14:sldIdLst>
            <p14:sldId id="1177"/>
            <p14:sldId id="1179"/>
            <p14:sldId id="1180"/>
            <p14:sldId id="1181"/>
            <p14:sldId id="1182"/>
            <p14:sldId id="1183"/>
            <p14:sldId id="11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394" autoAdjust="0"/>
  </p:normalViewPr>
  <p:slideViewPr>
    <p:cSldViewPr snapToGrid="0">
      <p:cViewPr varScale="1">
        <p:scale>
          <a:sx n="109" d="100"/>
          <a:sy n="109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5.04.2023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20269" y="2518834"/>
            <a:ext cx="8744765" cy="1646302"/>
          </a:xfrm>
        </p:spPr>
        <p:txBody>
          <a:bodyPr/>
          <a:lstStyle/>
          <a:p>
            <a:r>
              <a:rPr lang="tr-TR"/>
              <a:t>Turgut Ozal Üniversitesi </a:t>
            </a:r>
            <a:br>
              <a:rPr lang="tr-TR"/>
            </a:br>
            <a:r>
              <a:rPr lang="tr-TR"/>
              <a:t>Paralel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298098" y="4304770"/>
            <a:ext cx="7766936" cy="1096899"/>
          </a:xfrm>
        </p:spPr>
        <p:txBody>
          <a:bodyPr>
            <a:normAutofit/>
          </a:bodyPr>
          <a:lstStyle/>
          <a:p>
            <a:r>
              <a:rPr lang="tr-TR" sz="3200"/>
              <a:t>Eğitmen: Hamit Mızrak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F34288D-A1D5-ED86-1A70-11B5AC7F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52" y="2360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B2EF9-438B-52EF-AE85-D366119C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B924C7-CBB8-8C4C-1CCE-0F4EF38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033892-0917-73E3-2718-3AD44BF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6BFA71-D908-9C7A-579E-521EA8A7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  <p:pic>
        <p:nvPicPr>
          <p:cNvPr id="1026" name="Picture 2" descr="Java Platform Standard Edition (Java SE)">
            <a:extLst>
              <a:ext uri="{FF2B5EF4-FFF2-40B4-BE49-F238E27FC236}">
                <a16:creationId xmlns:a16="http://schemas.microsoft.com/office/drawing/2014/main" id="{8071BBE0-1904-7E52-77E7-F4E87B59C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00" y="1518111"/>
            <a:ext cx="5240154" cy="31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6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8F49BD-9AA4-C104-2949-8B4ECB1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Common Rules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614B3F-7679-8169-D817-63F3D549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Class isimleri Büyük harfle başlar. </a:t>
            </a:r>
          </a:p>
          <a:p>
            <a:r>
              <a:rPr lang="tr-TR"/>
              <a:t>Class isim veya sıfat kullanılır.</a:t>
            </a:r>
          </a:p>
          <a:p>
            <a:r>
              <a:rPr lang="tr-TR"/>
              <a:t>paket isimleri hepsi küçük harfle yazılır.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72C317-C951-07BC-5EF6-BD63E3C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B4C15A-529D-15D4-A262-4779CB19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868CE0-A506-6943-751E-FE3ED523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8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AAE7C7-3C79-AAA1-ED96-2802AAF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PSVM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424124-2AE7-5479-D013-68C717D2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313FAC-E232-915C-8FC7-DBAF6A29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7227DE-5AFA-B4DD-7D8E-A8A3A9E8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085F1B-2CF0-77E4-4FA5-8F96F962F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_01_Javase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$_variableData44=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"Merhabalar"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.println($_variableData44)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//S1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1.soru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1.dereceden 2 bilinmeyenli denklem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y=3x+4k;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x=5;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k=3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2.soru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Dereceyi Fahrenhayt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(derece*9/5)+32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0 derece 32 fahrenhayttır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9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AFD729-C90A-53AE-2E33-365BBBA3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822174-4320-A337-1177-C30EEB7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295C64-348C-8327-EEA8-D3FDD938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B1F6A6-EADD-79B9-BACC-63901C3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E93080-577D-512E-E7E4-C6CC50D5B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/*Scanner klavye=new Scanner(System.in);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System.out.println("Lütfen bir kelime giriniz");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String data=klavye.nextLine();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System.err.println(data);*/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//sayıyı String'e çevirmek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str1=String.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//object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str2=Integer.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String'i  sayıya çevirmek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"44"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number2=Integer.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number3=Integer.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parseInt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//Escape character \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"3.satır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4.satır"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1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F4877-57D7-00A2-E74A-E9334941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Math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D0B691-6EF1-3CEE-73AC-6EC52D18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928260-127F-F217-B522-F6528099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36476E-F0BB-B91E-41F3-EE08C501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652805-CF2F-652E-EDBA-DB5065371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///MATH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floor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4.9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ceil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25B891-A20F-7B2A-3D37-6F0472F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Random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EE8391-6318-CFDB-F332-3EF420AF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61FD8B-6F37-61B8-BB6C-50B319C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AF3257-E1B8-4337-6799-D0BD9636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D46ABE-5C80-FD11-72BB-F0982D19D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//Rastgele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floor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()*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random=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number8=random.nextInt(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.println(number8)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A54826-24AD-9549-F626-B3FA729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Araştırma Ödevleri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37FAD6-3C2D-7BCB-FE56-57D84E03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Compiler nedir ?</a:t>
            </a:r>
          </a:p>
          <a:p>
            <a:r>
              <a:rPr lang="tr-TR"/>
              <a:t>İnterpreter nedir ?</a:t>
            </a:r>
          </a:p>
          <a:p>
            <a:r>
              <a:rPr lang="tr-TR"/>
              <a:t>Aralarındaki farklar ?</a:t>
            </a:r>
          </a:p>
          <a:p>
            <a:r>
              <a:rPr lang="tr-TR"/>
              <a:t>primitive type ile wrapper class arasındaki fark ?</a:t>
            </a:r>
          </a:p>
          <a:p>
            <a:r>
              <a:rPr lang="tr-TR"/>
              <a:t>JVM, JRE, JDK nedir ?</a:t>
            </a:r>
          </a:p>
          <a:p>
            <a:r>
              <a:rPr lang="tr-TR"/>
              <a:t>Syntax error , Logical Error , runtime error ?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C06ABE-D388-30C5-6205-FDB6E72E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1F333E-80AB-D856-508A-3205EFCB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82DDA4-1161-3D5B-CEFC-FDA21038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27430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28212</TotalTime>
  <Words>579</Words>
  <Application>Microsoft Office PowerPoint</Application>
  <PresentationFormat>Geniş ekran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JetBrains Mono</vt:lpstr>
      <vt:lpstr>Trebuchet MS</vt:lpstr>
      <vt:lpstr>Wingdings 3</vt:lpstr>
      <vt:lpstr>Kristal</vt:lpstr>
      <vt:lpstr>Turgut Ozal Üniversitesi  Paralel Programlama</vt:lpstr>
      <vt:lpstr>JavaSE</vt:lpstr>
      <vt:lpstr>Common Rules</vt:lpstr>
      <vt:lpstr>PSVM</vt:lpstr>
      <vt:lpstr>PowerPoint Sunusu</vt:lpstr>
      <vt:lpstr>Math</vt:lpstr>
      <vt:lpstr>Random</vt:lpstr>
      <vt:lpstr>Araştırma Ödevleri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Hamit Mızrak</cp:lastModifiedBy>
  <cp:revision>2201</cp:revision>
  <dcterms:created xsi:type="dcterms:W3CDTF">2019-05-18T11:16:45Z</dcterms:created>
  <dcterms:modified xsi:type="dcterms:W3CDTF">2023-04-05T15:56:32Z</dcterms:modified>
</cp:coreProperties>
</file>