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61"/>
  </p:notesMasterIdLst>
  <p:sldIdLst>
    <p:sldId id="1176" r:id="rId2"/>
    <p:sldId id="1177" r:id="rId3"/>
    <p:sldId id="1175" r:id="rId4"/>
    <p:sldId id="1178" r:id="rId5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  <p:sldId id="1187" r:id="rId14"/>
    <p:sldId id="1189" r:id="rId15"/>
    <p:sldId id="1188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197" r:id="rId24"/>
    <p:sldId id="1200" r:id="rId25"/>
    <p:sldId id="1201" r:id="rId26"/>
    <p:sldId id="1198" r:id="rId27"/>
    <p:sldId id="1199" r:id="rId28"/>
    <p:sldId id="1202" r:id="rId29"/>
    <p:sldId id="1211" r:id="rId30"/>
    <p:sldId id="1203" r:id="rId31"/>
    <p:sldId id="1204" r:id="rId32"/>
    <p:sldId id="1205" r:id="rId33"/>
    <p:sldId id="1206" r:id="rId34"/>
    <p:sldId id="1207" r:id="rId35"/>
    <p:sldId id="1208" r:id="rId36"/>
    <p:sldId id="1209" r:id="rId37"/>
    <p:sldId id="1210" r:id="rId38"/>
    <p:sldId id="1212" r:id="rId39"/>
    <p:sldId id="1213" r:id="rId40"/>
    <p:sldId id="1214" r:id="rId41"/>
    <p:sldId id="1215" r:id="rId42"/>
    <p:sldId id="1217" r:id="rId43"/>
    <p:sldId id="1218" r:id="rId44"/>
    <p:sldId id="1219" r:id="rId45"/>
    <p:sldId id="1220" r:id="rId46"/>
    <p:sldId id="1221" r:id="rId47"/>
    <p:sldId id="1222" r:id="rId48"/>
    <p:sldId id="1223" r:id="rId49"/>
    <p:sldId id="1224" r:id="rId50"/>
    <p:sldId id="1225" r:id="rId51"/>
    <p:sldId id="1226" r:id="rId52"/>
    <p:sldId id="1227" r:id="rId53"/>
    <p:sldId id="1228" r:id="rId54"/>
    <p:sldId id="1229" r:id="rId55"/>
    <p:sldId id="1230" r:id="rId56"/>
    <p:sldId id="1231" r:id="rId57"/>
    <p:sldId id="1232" r:id="rId58"/>
    <p:sldId id="1233" r:id="rId59"/>
    <p:sldId id="121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5F7FA8F-4211-4476-8F61-75EE5274C2EF}">
          <p14:sldIdLst>
            <p14:sldId id="1176"/>
          </p14:sldIdLst>
        </p14:section>
        <p14:section name="1.BÖLÜM (HTML)" id="{3AFEC421-C3B4-43D3-9E31-EA1838D497C7}">
          <p14:sldIdLst>
            <p14:sldId id="1177"/>
            <p14:sldId id="1175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9"/>
            <p14:sldId id="1188"/>
            <p14:sldId id="1190"/>
          </p14:sldIdLst>
        </p14:section>
        <p14:section name="2.BÖLÜM CSS3" id="{DC142C93-530F-4F0A-84BA-29E82ECFAC76}">
          <p14:sldIdLst>
            <p14:sldId id="1191"/>
            <p14:sldId id="1192"/>
            <p14:sldId id="1193"/>
            <p14:sldId id="1194"/>
            <p14:sldId id="1195"/>
            <p14:sldId id="1196"/>
            <p14:sldId id="1197"/>
            <p14:sldId id="1200"/>
            <p14:sldId id="1201"/>
            <p14:sldId id="1198"/>
            <p14:sldId id="1199"/>
          </p14:sldIdLst>
        </p14:section>
        <p14:section name="3.BÖLÜM BOOTSTRAP" id="{D41915DA-B429-463D-BADC-3112F22AC7EC}">
          <p14:sldIdLst>
            <p14:sldId id="1202"/>
            <p14:sldId id="1211"/>
            <p14:sldId id="1203"/>
            <p14:sldId id="1204"/>
            <p14:sldId id="1205"/>
            <p14:sldId id="1206"/>
            <p14:sldId id="1207"/>
            <p14:sldId id="1208"/>
            <p14:sldId id="1209"/>
            <p14:sldId id="1210"/>
          </p14:sldIdLst>
        </p14:section>
        <p14:section name="4.BÖLÜM JAVASCRIPT" id="{2DFE5D4A-152C-4827-B99A-F1FF9654BCB1}">
          <p14:sldIdLst>
            <p14:sldId id="1212"/>
            <p14:sldId id="1213"/>
            <p14:sldId id="1214"/>
            <p14:sldId id="1215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</p14:sldIdLst>
        </p14:section>
        <p14:section name="5.BÖLÜM JAVASE" id="{54571BFA-4A39-4933-A6CB-63B7A111F8C0}">
          <p14:sldIdLst>
            <p14:sldId id="1216"/>
          </p14:sldIdLst>
        </p14:section>
        <p14:section name="6.BÖLÜM SPRING BOOT" id="{41F0D96D-F4C5-43FE-8475-834D84C8CE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9" d="100"/>
          <a:sy n="109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Ozal Üniversitesi </a:t>
            </a:r>
            <a:br>
              <a:rPr lang="tr-TR"/>
            </a:br>
            <a:r>
              <a:rPr lang="tr-TR"/>
              <a:t>Web Tasarımı ve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1F623-5593-BF73-E9A1-07C5F9C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60B687-9193-92C1-167C-4308580A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unordered list: ul (düzensiz listeler)</a:t>
            </a:r>
          </a:p>
          <a:p>
            <a:r>
              <a:rPr lang="tr-TR"/>
              <a:t>ordered list: ol  (düzenli listeler)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A3879-C5C5-4C92-E627-10EA641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FD4BDA-2556-9916-B7D0-49FFC352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15FCE-65D4-EA7D-F62D-C706E5E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FD11E-4FFB-22AA-EE8D-B5CBAB3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396F50-4B92-57A6-EDE9-C358CBFC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img : resim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AEACB9-0248-6101-887B-96FB551F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2FFC8-2727-7D18-4F9C-6B5E7B5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00115-0091-5C0D-4924-3D60EF7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5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77262-9C74-9696-9080-4EEF745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link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8861E-FE94-E193-B5B5-226024E4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&lt;a src=«link»&gt; click me &lt;/a&gt;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6C45DB-B85F-AA0C-AAA1-6CE408B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7FEA33-7A54-9EA7-8830-A8EA60F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BA663E-56DB-7CAE-9C6F-E126723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54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FE2B8-2AA2-F24B-ABAE-3269190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F4820-FEE3-46FC-2D88-81AFF744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&lt;table&gt;</a:t>
            </a:r>
          </a:p>
          <a:p>
            <a:r>
              <a:rPr lang="tr-TR"/>
              <a:t>&lt;thead&gt; &lt;/thead&gt;</a:t>
            </a:r>
          </a:p>
          <a:p>
            <a:r>
              <a:rPr lang="tr-TR"/>
              <a:t>&lt;tbody&gt;  &lt;/tbody&gt;</a:t>
            </a:r>
          </a:p>
          <a:p>
            <a:r>
              <a:rPr lang="tr-TR"/>
              <a:t>&lt;tfoot&gt;  &lt;/tfoot&gt;</a:t>
            </a:r>
          </a:p>
          <a:p>
            <a:r>
              <a:rPr lang="tr-TR"/>
              <a:t>&lt;/table&gt;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497C78-122B-4B08-4724-C809FA7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D8997-8F64-9862-45D7-96C1636D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38A0DC-0F60-3A49-B18D-65650F2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2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D6730-A0E9-26B1-575C-909B3EA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C61F67-B6F4-7A3F-C2B0-E2A95189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Form: bir veriyi bir yerden başka bir yere taşımaktır.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8918C-D0AB-1F63-56C9-C5E991CA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5D3D3-9AF6-9E3C-8397-DD205CD2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E0827-8B22-88D0-AA07-455214A2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30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FB086-33C3-582B-125E-584DB13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22F91C-C4B5-6461-4DF2-087BDFC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Semantic ile nonsemantic yapı arasındaki fark nedir ?</a:t>
            </a:r>
          </a:p>
          <a:p>
            <a:r>
              <a:rPr lang="tr-TR"/>
              <a:t>Ascii ile Unicode arasındaki farklar ?</a:t>
            </a:r>
          </a:p>
          <a:p>
            <a:r>
              <a:rPr lang="tr-TR"/>
              <a:t>CDN nedir ?</a:t>
            </a:r>
          </a:p>
          <a:p>
            <a:r>
              <a:rPr lang="tr-TR"/>
              <a:t>emmet.io =&gt; cheat</a:t>
            </a:r>
          </a:p>
          <a:p>
            <a:endParaRPr lang="tr-TR"/>
          </a:p>
          <a:p>
            <a:r>
              <a:rPr lang="tr-TR"/>
              <a:t>Table: colspan ile rowspan arasındaki fark nedir ?</a:t>
            </a:r>
          </a:p>
          <a:p>
            <a:r>
              <a:rPr lang="tr-TR"/>
              <a:t>Form: get / post nedir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FDBBD-E60A-5D85-36F8-F78B442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8FC5D-5453-DCE4-7ED4-C4437C6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9A24A4-AF73-F4AE-E9BA-6E4D1383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37D67-7396-B549-B66D-28D106A4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Kodlama Ödevimiz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675062-213C-04B6-2F0D-F24A91D7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5139AA-BC98-FAC1-6194-E6ADB3F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DA099B-E27B-A42F-65C1-08F017B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13B0EA-DBD7-00DD-AAA0-B387023F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 Form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email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 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 number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4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3540D-085B-3A94-4CDE-24E276A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CSS3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7B6813-8D2D-E173-B040-833B0DF0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A26A3-B3A0-8CD7-59D8-2AF3227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63DEE-C8A0-22E1-5183-AE512E3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  <p:pic>
        <p:nvPicPr>
          <p:cNvPr id="7" name="Picture 2" descr="CSS3 Official Logo Cascading Style Sheets T-Shirt&quot; Art Board Print by  rainwater11 | Redbubble">
            <a:extLst>
              <a:ext uri="{FF2B5EF4-FFF2-40B4-BE49-F238E27FC236}">
                <a16:creationId xmlns:a16="http://schemas.microsoft.com/office/drawing/2014/main" id="{C13DDA4A-6617-F4C0-3F54-4CA6CDD6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8" y="817678"/>
            <a:ext cx="4217071" cy="56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0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01841B-52A9-44DB-81A0-B960A99E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02504-2A11-8B72-0C98-97FF2DB2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brown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#h2_id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.h2_class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A6791-CA38-E646-3357-224E6CB3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E38DA3-01F6-56C9-97F3-90BC0BE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48C759-97A5-04E9-A0E7-C5C27C10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11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C102C-35AC-E665-565A-157E4977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10FB0A-B7A2-E369-B2B4-CF52B47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box-sizing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border-box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html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font-size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font-family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'Roboto Condensed'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sans-serif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BFABC-CE38-ADF3-6DF6-3EED2B02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25E3A-841B-50C0-623F-441E11B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046F5D-B17E-E3D0-0621-E3D4CAC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9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A8D9A2-409A-43B2-C31A-9B57681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HTML5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64DA2-B871-A270-7205-4BCC3BB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3B0CD1-8E40-3759-6479-9B08569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09429-A98D-4E03-25B2-F5484EE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A8DF28-6FEF-FB64-A3EA-6CEDDB1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6" y="1677451"/>
            <a:ext cx="5620788" cy="35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B4238-E41A-99E8-4876-773403A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A30AFF-8D71-3298-F57B-EFC16E0A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max-width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:hover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opacity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transition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3502B7-3DEA-67A6-30A7-8DAF0F8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4BBB63-D433-2FB5-716A-F17B034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450FA-7D08-F34F-8723-CC5B238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4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9E99E-3D64-DE5D-15CC-391E0056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13D93D-1159-7D32-B3FB-2A7EEFBC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#div_id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border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solid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margin-top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3EAFA6-33B1-8E6D-D60B-5663DFE8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ABC11E-4376-2760-54CE-C6F7A1D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A0B121-DAFB-C497-0F4E-9402764F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32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27FD06-6D95-EA11-A5A6-5148E394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7F3C5F-10FE-6EBA-DB3E-DAA00FB7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 #div_id:hover{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cursor: pointer;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width: 800px;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} */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0B9CA7-4689-6A96-9730-B671147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D3900C-879B-93F9-65EB-80B42F9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D28E02-BA6B-C255-1C4F-32753E7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17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54D1C-2893-8A4E-DA6A-D7620B4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D2D3A-6E68-A3AB-033C-40042029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#param_id2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#000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#4d4a4a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/*padding:iç boşluk*/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padding-top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padding-right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padding-bottom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867EA-168A-0A7C-1BC3-C655B4B8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490AFE-BD58-8A0C-C97E-96F0142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3578FC-1EC9-53CE-9938-00ADE5C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52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EC3D0-EBA9-28E8-744D-5D1330B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61B460-64F8-3030-E014-68E72A3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E78A39-7425-1826-DEE9-8A03EB0C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494DCA-4871-A1D3-749A-4DA1D4D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C81194-B4A2-2056-847F-8AF70C5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39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64282-83AF-B9A1-23D8-A0BCBB7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56E038-F04D-6D9F-28A3-C17C1801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EC9-F686-B08B-EA84-7BE25B0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1F6210-4E90-2C5D-C522-F3FB9E1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1EB04A-51CB-2965-FCDE-7B6A9FC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48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96584-2C1D-ADCA-861E-48D271C9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FC93D9-4BD1-A5E0-07DF-5D47A0C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/*RD:Responsive Design*/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aqua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600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27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CFAEA1-D60B-A2CC-F5BD-0CB94297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416378-A239-B3AA-67F4-9CCA8250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908E2B-B1A7-9945-61E5-F616029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97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45D55-D4C3-95F0-3E69-5C7E2FBF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D3D9E-9A6D-481C-3923-E5D9C03B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900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33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1200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183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BD448C-F67E-60AB-840E-FA87C85E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6D5893-3414-3FA3-A7AD-FA751AE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1C1EC2-43A5-5EA4-35C1-E44B000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02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E8192-5A70-0442-42C6-128370A5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5BBDFE-C171-55E7-EA08-D75601CA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6A59F6-9DCC-B904-C69A-F1158625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C495D7-C3A5-5C6D-23A5-19B7953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30C673F-BC33-C80F-5458-EC6AFFB6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78" y="1999785"/>
            <a:ext cx="5691859" cy="2992816"/>
          </a:xfrm>
        </p:spPr>
      </p:pic>
    </p:spTree>
    <p:extLst>
      <p:ext uri="{BB962C8B-B14F-4D97-AF65-F5344CB8AC3E}">
        <p14:creationId xmlns:p14="http://schemas.microsoft.com/office/powerpoint/2010/main" val="49669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30768-ED06-26FC-D1F0-5E62677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462FD7-E11B-C20A-CF40-B5284519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Bootstrap açık kaynak kodlu, ücretsiz bir CSS frameworktür.</a:t>
            </a:r>
          </a:p>
          <a:p>
            <a:r>
              <a:rPr lang="tr-TR"/>
              <a:t>Bootstrap tasarım aracıdır.</a:t>
            </a:r>
          </a:p>
          <a:p>
            <a:r>
              <a:rPr lang="tr-TR"/>
              <a:t>Bootstrap yazılımcının resim yapma sanatıdır.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7CF0BD-5D48-32C8-C2AA-81A4C222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AB3E37-72B3-54E7-3B5D-E773C620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B6C317-58E5-99F2-369B-28DE1ED2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8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 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HTML5 nedir ?</a:t>
            </a:r>
          </a:p>
          <a:p>
            <a:r>
              <a:rPr lang="tr-TR"/>
              <a:t>Hyper Text Markum Language:  (işaretleme dilidir)</a:t>
            </a:r>
          </a:p>
          <a:p>
            <a:endParaRPr lang="tr-TR"/>
          </a:p>
          <a:p>
            <a:r>
              <a:rPr lang="tr-TR"/>
              <a:t>işaretleme: Root / child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5F6EDD-756F-8444-32DE-8A59DB4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navbar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942251-4913-8BC9-A07C-0B39185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74BD80-BE36-7817-B723-E2F2003F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E24371-6592-03B5-1D24-30E062D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DA40C9-EF32-9E34-4794-09DB24CA8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 navbar-expand-md navbar-dark bg-dark fixed-top"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="navbar-brand"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Navbar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 d-lg-none"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="#collapsibleNavId"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="Toggle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="navbar-toggler-icon"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 navbar-collapse"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="navbar-nav me-auto mt-2 mt-lg-0"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(current)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="#modalId"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 dropdown"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dropdown-toggle"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aria-haspopup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Dropdown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="dropdown-menu"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&lt;form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my-2 my-lg-0"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&lt;input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 me-sm-2"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="Search"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btn-outline-success my-2 my-sm-0"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&lt;/form&gt;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1A553D-3018-1EA0-48C9-8405247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carousel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0038D0-A0BD-FA61-255D-3C3CEFE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3EE839-1E6D-656B-6250-F838F33E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05991F-623E-C71E-9B96-CBDAD2F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6011EB-DE52-BBEA-D329-2D151F81B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 slide"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data-bs-ride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="carousel-indicators"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&lt;/ol&gt;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="carousel-inner"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="listbox"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 active"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="../images/coffee-171653_1920.jpg"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5878A-B07E-6C38-3BE8-3A71D20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breadcrumb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D6DDD9-0E27-49BF-4719-B0991A2B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6246F4-7A6C-0612-A4A7-51BE1BB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9C140-CAF0-A599-E947-77B3E01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DAF33B-982C-C241-82AD-2404AD2BB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9E3D7-3919-8077-A0DC-619C9A2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alert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2D8D5B-E01D-155A-EE40-070A6347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24F493-4E57-AE17-E4EE-A9167F7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43F26B-6045-1270-520F-42D36A78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84E83-2AA7-89E3-D472-92C1FE7B6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 alert-secondary alert-dismissible fade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&lt;strong&gt;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Holy guacamole!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&lt;/strong&gt;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You should check in on some of those fields below.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34171C-5256-5264-96FB-EF9CD3DF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spinner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0A6A5E-3218-BF01-1BDF-9898F666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680FBA-727B-C3D5-0C56-DC214212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970A8C-EB70-FF0E-355B-2818750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B0DE72-6208-9247-FE0F-E7BC35095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justify-content-center align-items-center"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="spinner-grow text-primary spinner-border-lg"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Loading...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5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64F2B-347E-82BD-9E97-D5081F5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accordion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78B08-0369-7F75-4810-42F26F1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14AB0F-5D26-904D-CDCE-EF18D7A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6C54E-D98D-630A-5034-04086D4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E58BBA-8ACE-D388-2F80-76CCA739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="accordion-header"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Accordion Item #1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&lt;/h2&gt;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="accordion-collapse collapse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data-bs-parent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This is the first item's accordion body.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40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4FF25-3222-19FC-7A74-906F1648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258BB4-8E00-5D21-F039-6504994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F4EA9D-86D6-C086-D05C-AFEC5F19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9D1E0C-CEAB-4265-48C3-BDF1E2FF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97D00F-2507-E7CF-2EF6-067E71328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Modal Body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if you want to close by clicking outside the modal, delete the last endpoint:data-bs-backdrop and data-bs-keyboard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 fade"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tabindex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="-1"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data-bs-backdrop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="static"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data-bs-keyboard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="dialog"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="modal-dialog modal-dialog-scrollable modal-dialog-centered modal-lg"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="document"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="modal-content"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="modal-header"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&lt;h5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="modal-title"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Modal title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&lt;/h5&gt;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="modal-footer"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btn-secondary"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2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90C5A-9F3B-4DC0-9D5D-B108C92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pagination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4A08A0-61FB-ED78-E719-93E77BD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DC7543-557E-37C3-CEDC-EC5C366D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360F99-F49C-8810-9BDE-06C9EA56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9AC4C6-FD30-E920-3FC0-3E5F9656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="pagination   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disabled"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="Previous"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&amp;laquo;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&amp;raquo;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307F6-74E1-8FF4-9947-A8E5655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1A47350-FB4B-5E22-74FC-A919FBC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5" y="435450"/>
            <a:ext cx="3918270" cy="391827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202-9576-1285-06A5-A20D4A4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EB806F-2838-E3F4-1168-9949A021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17517-18C8-5DFC-AB72-2FC7B002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A20AA6-0F1B-88F7-9F83-9620831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EF99FE-E099-AEFD-3D99-7A8FFC31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 nedir? (Content oluşturmak)</a:t>
            </a:r>
          </a:p>
          <a:p>
            <a:r>
              <a:rPr lang="tr-TR"/>
              <a:t>CSS nedir?  (Makyaj görselliği daha güzelleştirmek için)</a:t>
            </a:r>
          </a:p>
          <a:p>
            <a:r>
              <a:rPr lang="tr-TR"/>
              <a:t>JavaScript nedir? (Dynamics web tasarımlarda kullanacağız)</a:t>
            </a:r>
          </a:p>
          <a:p>
            <a:r>
              <a:rPr lang="tr-TR"/>
              <a:t>OOP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02B57B-D502-C472-899A-EB5B3B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477ED6-DBA9-8D04-7C2D-2574739F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2A80C8-8C89-9D36-E962-B5451B37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6AC5A-B6E4-FBEC-FF42-DDB9B70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Heading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3C8FA6-3C50-BB85-3395-04698C42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h1 … h6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6D5B6-A2B8-AF73-2C10-F35041B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EE2128-D0DE-B382-096D-68BBD5E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B15339-16F5-0AFC-F873-0B3A314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4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596A5-2F7C-04AD-7D80-A57377D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82610-F289-DC6B-A5B2-A2D5789A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sz="1800"/>
              <a:t>JavaScript 1995 yılında </a:t>
            </a:r>
          </a:p>
          <a:p>
            <a:pPr>
              <a:buFont typeface="+mj-lt"/>
              <a:buAutoNum type="arabicPeriod"/>
            </a:pPr>
            <a:r>
              <a:rPr lang="tr-TR" sz="1800"/>
              <a:t>Brendan Eich tarafından geliştirilmiş </a:t>
            </a:r>
          </a:p>
          <a:p>
            <a:pPr>
              <a:buFont typeface="+mj-lt"/>
              <a:buAutoNum type="arabicPeriod"/>
            </a:pPr>
            <a:r>
              <a:rPr lang="tr-TR" sz="1800"/>
              <a:t>web sayfalarda dinamikleştirmek ,</a:t>
            </a:r>
          </a:p>
          <a:p>
            <a:pPr>
              <a:buFont typeface="+mj-lt"/>
              <a:buAutoNum type="arabicPeriod"/>
            </a:pPr>
            <a:r>
              <a:rPr lang="tr-TR" sz="1800"/>
              <a:t>tarayıcı üzerinden çalışan , betik bir dildir.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JavaScript bir çok browserda çalışır.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 ile JavaScript aynı değildir.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59BA75-C265-B50D-C531-73A1B015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5CEAB5-ACE9-7729-0889-21B15E1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38A9B7-EF21-57F1-0E5B-90ACAD7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6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F18FC-26CD-B110-21B3-1C1CB27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Kullanan Firmalar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B701C6-FDFD-8541-5BD9-D776EB93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Google.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eBay.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Facebook.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Grupon.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LinkedIn.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Microsoft. ...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8DC24A-18D2-5432-2CAB-DDEFADD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1F5470-E9D3-4A9B-61BB-856A0D2B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58B356-D6CB-E46A-998B-5E56D569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51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26777-3796-3D74-F7D7-590BA6B9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59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variable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5CA64-0603-E744-32DB-831D5A67A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comment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multiple comment*/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alert("deneme")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window.alert("deneme44")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window.document.write("ana ekran");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console.warn("console")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console.error("console")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console.info("console")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var let const farklar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//Ecmascript nedir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//React: +ES6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result=prompt("isminizi giriniz");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console.log(result)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"" '' ``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whoisting: dikkat var için kullan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B69966-AC8A-0C68-DA01-0C74788AD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//cast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data1=Number(prompt("sayı giriniz")) 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console.log(typeof data1)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undefined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"asd"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\'  \"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 öğreniyorum Javascript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toLowerCase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charAt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lastIndexOf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endsWith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//1&lt;=X&lt;=4-1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14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DF96C1-6B8B-FDF9-911C-58EA12270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//Math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sqrt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abs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floor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ceil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Fucntion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D27A05-88B9-B597-EBB2-DA9E2A585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parametresiz"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data)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"kelime"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"returnluParametresiz"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///////////////////////////////////////////////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5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05C4F0-76F8-0242-EFB9-AA0765F34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normal function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anonymous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"anonymous"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arrow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"arrow"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56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Conditional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64897C-C00C-F68F-05CD-463D8B08B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//contional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"pozitif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 atama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 eşitmi ancak türüne bakmadan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=== =eşitmi ancak türüne bakarak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8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FDCAF3-5200-C277-E969-95F4108DF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648070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9F2128-1854-46FD-EE70-8F9B79D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Paragraf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1CBF6-C4F1-28CE-EB26-99B0413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&lt;p&gt;  &lt;/p&gt;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AC2D11-CA01-6068-2C01-AA9CB3E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1C838-E91F-42B1-9510-EBDCD6C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CDC53E-B473-82FB-EBF8-1C21EF3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825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C37AA0-18DF-36A9-57CD-F40E6A86E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//break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//continue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(if-else for break 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//Fonksiyonlarla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//Örnek: 1 ile kullanıcının vereceği (prompt) bitiş sayısına göre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//kullancı: 5 verdi diyelim 1&lt;=X&lt;=5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//1.adım: kaç tane 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//2.adım: sayı toplamları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//3.adım: kaç tane tek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//4.adım: tek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//5.adım: tek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//6.adım: kaç tane çift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//7.adım: çift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//8.adım: çift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verilen sayılarda 7 sayısı varsa bunu eklemesin (continue)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bitiş sayısı 100 fazla ise 100'e kadar olanlar toplansın  (break)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başlangıç sayıdan küçük girerse uyaralım başlangıçtan büyük girmesini isteyelim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secret-key girerse yani 44 sayısını girerse program çalışmayı direk durdursun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46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E0C770-CCE8-BBC4-6D91-65A287583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3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C9880D-278A-D657-52A5-CCFA3BF02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3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669D0F-D45A-8F1C-EBFD-179BD9137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//Örnek-4: Aşağıdaki örnekleri math ile çözelim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-5.9 sayıyının aşağıdaki işlemleri yaptıralım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1-mutlak değeri alsın 5.9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2-yuvarlama yapsın 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3-karesini alsın 36.00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4-karekök alsın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5-yuvarlama yapsın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6-)çıkan sonucu 5 bölsün 6/5=1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7-) iki sayı arasından karşılaştırma yapsın en küçüğünü alsın ve 1 ve 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8-) küçük sayı eğer tekse 3 eklesin çiftse 5 eklesin 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Örnek-5 : kullanıcı tarafından girilen bir sayıyı negatif mi pozitif mi olduğu ekran yazdıran algoritma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cast kullalım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Örnek-6 : kullanıcı tarafından password ve repassword alalım sonrasında bu iki değeri karşılaştırma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aynı girilirse aynı veri yoksa birbirine uymadı yazan algoritma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5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E0534-1767-F11F-70A3-C8044E5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tr-TR" altLang="tr-TR" sz="3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Exceptioın handling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397C8B-A029-CD69-8D60-D2149BFE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5D434-82BA-8CD5-396D-14D1858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528E02-69F8-8FEC-0628-BCD54A2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B9B90-ED3B-3DA5-E8D6-E1CCC130C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//Exceptioın handling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"1.alan"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alertx(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(error)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"Err: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error)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"&lt;br/&gt;db.close"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77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F3D14-BBCF-5848-E8E6-5B3DD886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Dizi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C1A413-0D1A-D539-D5EE-B6EFEC9C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5E4F28-6C65-6C46-3B66-7F2EC899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0B101-6575-D39B-CA39-BA8409F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2617D0-9ECC-E808-10D5-F60295CA0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//Dizi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temp=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random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dizi[index]=temp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sum+=dizi[index]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//console.log(dizi)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((value)=&gt;{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(sum)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98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94172-F9A7-6234-5699-403DE064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filter forEach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9207E3-991C-1DA1-5B94-2986634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AF2947-D930-92FF-62BC-1D63D2E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1DF2B4-92AA-63E0-3CC5-30EC493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F1E9CD-178D-7D01-E478-14EB728B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//filter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result=dizi.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temp%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32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FB5B71-786C-B016-1667-0C27C47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Object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9E4DE0-E869-4FA7-81A2-1CE86B8B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DD54B-4AFC-FADE-F65A-CBCC113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515169-B119-825F-7E9E-9FCB5D4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A6A939-FF19-12FE-009C-B81692FAC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obj={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"language"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"isLogin"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"dizi"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"innerObj"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"computer"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2FC4D-2FCA-C8AB-1218-10332DE8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F496D8-4225-2128-F2A6-5D137131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writeln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"&lt;br/&gt;"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=new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getFullYear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8F521-2C3C-AAEA-09C7-3AF9730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3A72E-3FB0-DDF3-948F-A172651B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E09B9-2DBB-5E0B-2C39-0A5AE19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05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D8F020-05DC-EA5B-441A-BA40CFB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7D0C86-9CD3-85B1-E54A-4BB62DBF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774FDD-320B-A708-D11C-09C75E51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9B989D-75C5-BA01-ECB7-439FCB29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B87FFA-1157-B4C4-3E7F-936F25A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4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36FFA-CC93-DA19-C6C6-7983AB5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B31FE0-3893-4A7C-431D-7BEB600B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horizantal: uzun çizgi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00B39C-6939-A5C7-7738-40EE993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B4B7B3-EBE4-7389-1C7C-B815938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F0930F-CF1E-220D-024D-9BB5188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41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81BA7-1E32-9EE7-22D7-584977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2871A-C404-4B94-147A-E51B6405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break: &lt;/br&gt;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329C1-AE82-319C-1BC9-B7E2A73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63DCF1-8020-34B3-B0C5-46241E33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15A192-BF04-C483-42ED-05BD01F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EF0A3D-1CC1-0B71-7C5A-889BC3D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formatter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16579-2598-C4BF-6E0C-3D5F4C5F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bold =&gt;b</a:t>
            </a:r>
          </a:p>
          <a:p>
            <a:r>
              <a:rPr lang="tr-TR"/>
              <a:t>italic =&gt; i</a:t>
            </a:r>
          </a:p>
          <a:p>
            <a:r>
              <a:rPr lang="tr-TR"/>
              <a:t>big =&gt; big</a:t>
            </a:r>
          </a:p>
          <a:p>
            <a:r>
              <a:rPr lang="tr-TR"/>
              <a:t>small =&gt; small</a:t>
            </a:r>
          </a:p>
          <a:p>
            <a:r>
              <a:rPr lang="tr-TR"/>
              <a:t>sup=&gt; üst</a:t>
            </a:r>
          </a:p>
          <a:p>
            <a:r>
              <a:rPr lang="tr-TR"/>
              <a:t>sub=&gt; alt</a:t>
            </a:r>
          </a:p>
          <a:p>
            <a:r>
              <a:rPr lang="tr-TR"/>
              <a:t>fosforlu kalem =&gt; mark</a:t>
            </a:r>
          </a:p>
          <a:p>
            <a:r>
              <a:rPr lang="tr-TR"/>
              <a:t>kodlar =&gt; code</a:t>
            </a:r>
          </a:p>
          <a:p>
            <a:r>
              <a:rPr lang="tr-TR"/>
              <a:t>üstüne çizmek =&gt; del</a:t>
            </a:r>
          </a:p>
          <a:p>
            <a:r>
              <a:rPr lang="tr-TR"/>
              <a:t>altını çizmek =&gt; ins</a:t>
            </a:r>
          </a:p>
          <a:p>
            <a:r>
              <a:rPr lang="tr-TR"/>
              <a:t>vurgulamak =&gt; em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D56601-D4FF-74FD-770A-B1E9C375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446B3-630C-015D-D902-9493EC3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7F10C6-5FB9-97E2-3523-E1CC4E9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35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020AF-5311-104E-4923-459BC7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div , span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51B1EB-F975-50D8-2DAD-EFC668E3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div: alt satıra geçen</a:t>
            </a:r>
          </a:p>
          <a:p>
            <a:r>
              <a:rPr lang="tr-TR"/>
              <a:t>span: aynı satırda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6D827-F148-743D-7250-5CE8376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7.04.2023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F78C5-7844-AC5D-A85A-60B5C10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4CC7A6-E610-537A-D6DE-843CDAA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973609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28344</TotalTime>
  <Words>4877</Words>
  <Application>Microsoft Office PowerPoint</Application>
  <PresentationFormat>Geniş ekran</PresentationFormat>
  <Paragraphs>409</Paragraphs>
  <Slides>59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59</vt:i4>
      </vt:variant>
    </vt:vector>
  </HeadingPairs>
  <TitlesOfParts>
    <vt:vector size="68" baseType="lpstr">
      <vt:lpstr>Arial</vt:lpstr>
      <vt:lpstr>Arial</vt:lpstr>
      <vt:lpstr>Calibri</vt:lpstr>
      <vt:lpstr>Fira Code</vt:lpstr>
      <vt:lpstr>Garamond</vt:lpstr>
      <vt:lpstr>JetBrains Mono</vt:lpstr>
      <vt:lpstr>Trebuchet MS</vt:lpstr>
      <vt:lpstr>Wingdings 3</vt:lpstr>
      <vt:lpstr>Kristal</vt:lpstr>
      <vt:lpstr>Turgut Ozal Üniversitesi  Web Tasarımı ve Programlama</vt:lpstr>
      <vt:lpstr>HTML5</vt:lpstr>
      <vt:lpstr>Java SE</vt:lpstr>
      <vt:lpstr>Heading</vt:lpstr>
      <vt:lpstr>Paragraf</vt:lpstr>
      <vt:lpstr>hr</vt:lpstr>
      <vt:lpstr>br</vt:lpstr>
      <vt:lpstr>formatter</vt:lpstr>
      <vt:lpstr>div , span</vt:lpstr>
      <vt:lpstr>liste</vt:lpstr>
      <vt:lpstr>image</vt:lpstr>
      <vt:lpstr>link</vt:lpstr>
      <vt:lpstr>table</vt:lpstr>
      <vt:lpstr>form</vt:lpstr>
      <vt:lpstr>Araştırma: </vt:lpstr>
      <vt:lpstr>Kodlama Ödevimiz</vt:lpstr>
      <vt:lpstr>CSS3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HTML</vt:lpstr>
      <vt:lpstr>RD</vt:lpstr>
      <vt:lpstr>PowerPoint Sunusu</vt:lpstr>
      <vt:lpstr>BOOTSTRAP</vt:lpstr>
      <vt:lpstr>Bootstrap</vt:lpstr>
      <vt:lpstr>navbar</vt:lpstr>
      <vt:lpstr>carousel</vt:lpstr>
      <vt:lpstr>breadcrumb</vt:lpstr>
      <vt:lpstr>alert</vt:lpstr>
      <vt:lpstr>spinner</vt:lpstr>
      <vt:lpstr>accordion</vt:lpstr>
      <vt:lpstr>modal</vt:lpstr>
      <vt:lpstr>pagination</vt:lpstr>
      <vt:lpstr>JavaScript</vt:lpstr>
      <vt:lpstr>JavaScript nedir ?</vt:lpstr>
      <vt:lpstr>PowerPoint Sunusu</vt:lpstr>
      <vt:lpstr>JavaScript Kullanan Firmalar</vt:lpstr>
      <vt:lpstr>PowerPoint Sunusu</vt:lpstr>
      <vt:lpstr>variable</vt:lpstr>
      <vt:lpstr>string</vt:lpstr>
      <vt:lpstr>Math</vt:lpstr>
      <vt:lpstr>Fucntion</vt:lpstr>
      <vt:lpstr>PowerPoint Sunusu</vt:lpstr>
      <vt:lpstr>Conditional</vt:lpstr>
      <vt:lpstr>Loop</vt:lpstr>
      <vt:lpstr>Ödev</vt:lpstr>
      <vt:lpstr>Ödev</vt:lpstr>
      <vt:lpstr>Ödev</vt:lpstr>
      <vt:lpstr>Ödev</vt:lpstr>
      <vt:lpstr>Exceptioın handling</vt:lpstr>
      <vt:lpstr>Dizi</vt:lpstr>
      <vt:lpstr>filter forEach</vt:lpstr>
      <vt:lpstr>Object</vt:lpstr>
      <vt:lpstr>Date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2205</cp:revision>
  <dcterms:created xsi:type="dcterms:W3CDTF">2019-05-18T11:16:45Z</dcterms:created>
  <dcterms:modified xsi:type="dcterms:W3CDTF">2023-04-07T00:01:36Z</dcterms:modified>
</cp:coreProperties>
</file>