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tr-T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Nedir?</a:t>
            </a:r>
            <a:endParaRPr lang="tr-T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dosya veya klasörü bulmak için gereken, kök öğeden başlayıp diğer alt dizinlerle biten tüm ayrıntıları ifade eder. Web sitelerinde ve işletim sistemlerinde dosya ve klasörleri bulmak için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(/) dizininden itibaren alt klasörler üzerinde çalışmalarınızı gerçekleştirebilirsiniz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Fakat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işlemi, genellikle pek tavsiye edilmeyen bir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verme işlemidir. Sebebine gelirsek, Projemize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veriyoruz fakat projemizi farklı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makinalarda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çalıştırmak istediğimiz zaman verilen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projenin patlamasına sebebiyet vermektedir. Bu yüzden çoğunlukla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tercih edilmektedir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Mutlak yol, mutlak yol adı veya tam yol olarak da bilinir.</a:t>
            </a:r>
          </a:p>
        </p:txBody>
      </p:sp>
    </p:spTree>
    <p:extLst>
      <p:ext uri="{BB962C8B-B14F-4D97-AF65-F5344CB8AC3E}">
        <p14:creationId xmlns:p14="http://schemas.microsoft.com/office/powerpoint/2010/main" val="30779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6" y="629798"/>
            <a:ext cx="4249784" cy="52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1323377" y="4450080"/>
            <a:ext cx="7645499" cy="496390"/>
          </a:xfrm>
        </p:spPr>
        <p:txBody>
          <a:bodyPr>
            <a:normAutofit/>
          </a:bodyPr>
          <a:lstStyle/>
          <a:p>
            <a:pPr algn="ctr"/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/>
              <a:t>C:\Javakamp\Turkcell_JavaSe\test.txt</a:t>
            </a:r>
          </a:p>
          <a:p>
            <a:pPr algn="ctr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6" y="1309279"/>
            <a:ext cx="7620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7001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117</Words>
  <Application>Microsoft Office PowerPoint</Application>
  <PresentationFormat>Geniş ekran</PresentationFormat>
  <Paragraphs>6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Wingdings 3</vt:lpstr>
      <vt:lpstr>Yüzeyler</vt:lpstr>
      <vt:lpstr>Absolute Path Nedir?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beytullah zor</dc:creator>
  <cp:lastModifiedBy>beytullah zor</cp:lastModifiedBy>
  <cp:revision>7</cp:revision>
  <dcterms:created xsi:type="dcterms:W3CDTF">2022-06-29T16:44:59Z</dcterms:created>
  <dcterms:modified xsi:type="dcterms:W3CDTF">2022-06-29T21:48:52Z</dcterms:modified>
</cp:coreProperties>
</file>