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RE YILDIZ" initials="EY" lastIdx="1" clrIdx="0">
    <p:extLst>
      <p:ext uri="{19B8F6BF-5375-455C-9EA6-DF929625EA0E}">
        <p15:presenceInfo xmlns:p15="http://schemas.microsoft.com/office/powerpoint/2012/main" userId="EMRE YILDI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39DD916-76C8-4A7B-B2B0-5AED748F45A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DAC7093-6E93-4C8E-AD5E-B77FE3DE05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326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916-76C8-4A7B-B2B0-5AED748F45A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7093-6E93-4C8E-AD5E-B77FE3DE05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545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9DD916-76C8-4A7B-B2B0-5AED748F45A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AC7093-6E93-4C8E-AD5E-B77FE3DE05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5877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9DD916-76C8-4A7B-B2B0-5AED748F45A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AC7093-6E93-4C8E-AD5E-B77FE3DE0587}" type="slidenum">
              <a:rPr lang="tr-TR" smtClean="0"/>
              <a:t>‹#›</a:t>
            </a:fld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2313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9DD916-76C8-4A7B-B2B0-5AED748F45A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AC7093-6E93-4C8E-AD5E-B77FE3DE05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9885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916-76C8-4A7B-B2B0-5AED748F45A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7093-6E93-4C8E-AD5E-B77FE3DE05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0358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916-76C8-4A7B-B2B0-5AED748F45A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7093-6E93-4C8E-AD5E-B77FE3DE05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923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916-76C8-4A7B-B2B0-5AED748F45A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7093-6E93-4C8E-AD5E-B77FE3DE05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0578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9DD916-76C8-4A7B-B2B0-5AED748F45A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AC7093-6E93-4C8E-AD5E-B77FE3DE05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669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916-76C8-4A7B-B2B0-5AED748F45A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7093-6E93-4C8E-AD5E-B77FE3DE05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412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9DD916-76C8-4A7B-B2B0-5AED748F45A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AC7093-6E93-4C8E-AD5E-B77FE3DE05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155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916-76C8-4A7B-B2B0-5AED748F45A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7093-6E93-4C8E-AD5E-B77FE3DE05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498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916-76C8-4A7B-B2B0-5AED748F45A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7093-6E93-4C8E-AD5E-B77FE3DE05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442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916-76C8-4A7B-B2B0-5AED748F45A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7093-6E93-4C8E-AD5E-B77FE3DE05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88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916-76C8-4A7B-B2B0-5AED748F45A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7093-6E93-4C8E-AD5E-B77FE3DE05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641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916-76C8-4A7B-B2B0-5AED748F45A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7093-6E93-4C8E-AD5E-B77FE3DE05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894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916-76C8-4A7B-B2B0-5AED748F45A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7093-6E93-4C8E-AD5E-B77FE3DE05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123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DD916-76C8-4A7B-B2B0-5AED748F45A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C7093-6E93-4C8E-AD5E-B77FE3DE05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2793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shabh-rajgarhia/bootstrap-4-utilities/blob/master/README.md" TargetMode="External"/><Relationship Id="rId2" Type="http://schemas.openxmlformats.org/officeDocument/2006/relationships/hyperlink" Target="https://getbootstrap.com/docs/5.0/utilities/ap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9304-C7E5-48F3-A0D2-760528604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29557"/>
            <a:ext cx="9448800" cy="2064059"/>
          </a:xfrm>
        </p:spPr>
        <p:txBody>
          <a:bodyPr>
            <a:normAutofit/>
          </a:bodyPr>
          <a:lstStyle/>
          <a:p>
            <a:pPr algn="ctr"/>
            <a:r>
              <a:rPr lang="tr-TR" dirty="0" err="1">
                <a:solidFill>
                  <a:srgbClr val="FFFF00"/>
                </a:solidFill>
              </a:rPr>
              <a:t>Bootsrap</a:t>
            </a:r>
            <a:r>
              <a:rPr lang="tr-TR" dirty="0">
                <a:solidFill>
                  <a:srgbClr val="FFFF00"/>
                </a:solidFill>
              </a:rPr>
              <a:t> 5 </a:t>
            </a:r>
            <a:br>
              <a:rPr lang="tr-TR" dirty="0">
                <a:solidFill>
                  <a:srgbClr val="FFFF00"/>
                </a:solidFill>
              </a:rPr>
            </a:br>
            <a:r>
              <a:rPr lang="tr-TR" dirty="0">
                <a:solidFill>
                  <a:srgbClr val="FFFF00"/>
                </a:solidFill>
              </a:rPr>
              <a:t>Notları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08A0A-ADA6-48CC-8339-AEE3823D7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98178"/>
            <a:ext cx="9144000" cy="1023228"/>
          </a:xfrm>
        </p:spPr>
        <p:txBody>
          <a:bodyPr>
            <a:normAutofit/>
          </a:bodyPr>
          <a:lstStyle/>
          <a:p>
            <a:r>
              <a:rPr lang="tr-TR" sz="3200" dirty="0"/>
              <a:t>EMRE YILDIZ</a:t>
            </a:r>
            <a:br>
              <a:rPr lang="tr-TR" sz="3200" dirty="0"/>
            </a:br>
            <a:r>
              <a:rPr lang="tr-TR" sz="3200" dirty="0"/>
              <a:t>FURKAN GURCAY</a:t>
            </a:r>
          </a:p>
        </p:txBody>
      </p:sp>
    </p:spTree>
    <p:extLst>
      <p:ext uri="{BB962C8B-B14F-4D97-AF65-F5344CB8AC3E}">
        <p14:creationId xmlns:p14="http://schemas.microsoft.com/office/powerpoint/2010/main" val="388550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C200-1328-4A37-A636-4AEC2EB7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55338"/>
            <a:ext cx="8610600" cy="1293028"/>
          </a:xfrm>
        </p:spPr>
        <p:txBody>
          <a:bodyPr/>
          <a:lstStyle/>
          <a:p>
            <a:pPr algn="ctr"/>
            <a:r>
              <a:rPr lang="tr-TR" dirty="0" err="1">
                <a:solidFill>
                  <a:srgbClr val="FFFF00"/>
                </a:solidFill>
              </a:rPr>
              <a:t>VertIcal</a:t>
            </a:r>
            <a:r>
              <a:rPr lang="tr-TR" dirty="0">
                <a:solidFill>
                  <a:srgbClr val="FFFF00"/>
                </a:solidFill>
              </a:rPr>
              <a:t> </a:t>
            </a:r>
            <a:r>
              <a:rPr lang="tr-TR" dirty="0" err="1">
                <a:solidFill>
                  <a:srgbClr val="FFFF00"/>
                </a:solidFill>
              </a:rPr>
              <a:t>alIgnment</a:t>
            </a:r>
            <a:endParaRPr lang="tr-TR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3F2D-A49F-46FD-8269-E39E63A1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3" y="1303243"/>
            <a:ext cx="5726097" cy="2439584"/>
          </a:xfrm>
        </p:spPr>
        <p:txBody>
          <a:bodyPr>
            <a:normAutofit/>
          </a:bodyPr>
          <a:lstStyle/>
          <a:p>
            <a:r>
              <a:rPr lang="tr-TR" sz="1600" dirty="0"/>
              <a:t>&lt;</a:t>
            </a:r>
            <a:r>
              <a:rPr lang="tr-TR" sz="1600" dirty="0" err="1"/>
              <a:t>span</a:t>
            </a:r>
            <a:r>
              <a:rPr lang="tr-TR" sz="1600" dirty="0"/>
              <a:t>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align-baseline</a:t>
            </a:r>
            <a:r>
              <a:rPr lang="tr-TR" sz="1600" dirty="0"/>
              <a:t>"&gt;</a:t>
            </a:r>
            <a:r>
              <a:rPr lang="tr-TR" sz="1600" dirty="0" err="1"/>
              <a:t>baseline</a:t>
            </a:r>
            <a:r>
              <a:rPr lang="tr-TR" sz="1600" dirty="0"/>
              <a:t>&lt;/</a:t>
            </a:r>
            <a:r>
              <a:rPr lang="tr-TR" sz="1600" dirty="0" err="1"/>
              <a:t>span</a:t>
            </a:r>
            <a:r>
              <a:rPr lang="tr-TR" sz="1600" dirty="0"/>
              <a:t>&gt;</a:t>
            </a:r>
          </a:p>
          <a:p>
            <a:r>
              <a:rPr lang="tr-TR" sz="1600" dirty="0"/>
              <a:t>&lt;</a:t>
            </a:r>
            <a:r>
              <a:rPr lang="tr-TR" sz="1600" dirty="0" err="1"/>
              <a:t>span</a:t>
            </a:r>
            <a:r>
              <a:rPr lang="tr-TR" sz="1600" dirty="0"/>
              <a:t>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align</a:t>
            </a:r>
            <a:r>
              <a:rPr lang="tr-TR" sz="1600" dirty="0"/>
              <a:t>-top"&gt;top&lt;/</a:t>
            </a:r>
            <a:r>
              <a:rPr lang="tr-TR" sz="1600" dirty="0" err="1"/>
              <a:t>span</a:t>
            </a:r>
            <a:r>
              <a:rPr lang="tr-TR" sz="1600" dirty="0"/>
              <a:t>&gt;</a:t>
            </a:r>
          </a:p>
          <a:p>
            <a:r>
              <a:rPr lang="tr-TR" sz="1600" dirty="0"/>
              <a:t>&lt;</a:t>
            </a:r>
            <a:r>
              <a:rPr lang="tr-TR" sz="1600" dirty="0" err="1"/>
              <a:t>span</a:t>
            </a:r>
            <a:r>
              <a:rPr lang="tr-TR" sz="1600" dirty="0"/>
              <a:t>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align-middle</a:t>
            </a:r>
            <a:r>
              <a:rPr lang="tr-TR" sz="1600" dirty="0"/>
              <a:t>"&gt;</a:t>
            </a:r>
            <a:r>
              <a:rPr lang="tr-TR" sz="1600" dirty="0" err="1"/>
              <a:t>middle</a:t>
            </a:r>
            <a:r>
              <a:rPr lang="tr-TR" sz="1600" dirty="0"/>
              <a:t>&lt;/</a:t>
            </a:r>
            <a:r>
              <a:rPr lang="tr-TR" sz="1600" dirty="0" err="1"/>
              <a:t>span</a:t>
            </a:r>
            <a:r>
              <a:rPr lang="tr-TR" sz="1600" dirty="0"/>
              <a:t>&gt;</a:t>
            </a:r>
          </a:p>
          <a:p>
            <a:r>
              <a:rPr lang="tr-TR" sz="1600" dirty="0"/>
              <a:t>&lt;</a:t>
            </a:r>
            <a:r>
              <a:rPr lang="tr-TR" sz="1600" dirty="0" err="1"/>
              <a:t>span</a:t>
            </a:r>
            <a:r>
              <a:rPr lang="tr-TR" sz="1600" dirty="0"/>
              <a:t>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align-bottom</a:t>
            </a:r>
            <a:r>
              <a:rPr lang="tr-TR" sz="1600" dirty="0"/>
              <a:t>"&gt;</a:t>
            </a:r>
            <a:r>
              <a:rPr lang="tr-TR" sz="1600" dirty="0" err="1"/>
              <a:t>bottom</a:t>
            </a:r>
            <a:r>
              <a:rPr lang="tr-TR" sz="1600" dirty="0"/>
              <a:t>&lt;/</a:t>
            </a:r>
            <a:r>
              <a:rPr lang="tr-TR" sz="1600" dirty="0" err="1"/>
              <a:t>span</a:t>
            </a:r>
            <a:r>
              <a:rPr lang="tr-TR" sz="1600" dirty="0"/>
              <a:t>&gt;</a:t>
            </a:r>
          </a:p>
          <a:p>
            <a:r>
              <a:rPr lang="tr-TR" sz="1600" dirty="0"/>
              <a:t>&lt;</a:t>
            </a:r>
            <a:r>
              <a:rPr lang="tr-TR" sz="1600" dirty="0" err="1"/>
              <a:t>span</a:t>
            </a:r>
            <a:r>
              <a:rPr lang="tr-TR" sz="1600" dirty="0"/>
              <a:t>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align</a:t>
            </a:r>
            <a:r>
              <a:rPr lang="tr-TR" sz="1600" dirty="0"/>
              <a:t>-</a:t>
            </a:r>
            <a:r>
              <a:rPr lang="tr-TR" sz="1600" dirty="0" err="1"/>
              <a:t>text</a:t>
            </a:r>
            <a:r>
              <a:rPr lang="tr-TR" sz="1600" dirty="0"/>
              <a:t>-top"&gt;</a:t>
            </a:r>
            <a:r>
              <a:rPr lang="tr-TR" sz="1600" dirty="0" err="1"/>
              <a:t>text</a:t>
            </a:r>
            <a:r>
              <a:rPr lang="tr-TR" sz="1600" dirty="0"/>
              <a:t>-top&lt;/</a:t>
            </a:r>
            <a:r>
              <a:rPr lang="tr-TR" sz="1600" dirty="0" err="1"/>
              <a:t>span</a:t>
            </a:r>
            <a:r>
              <a:rPr lang="tr-TR" sz="1600" dirty="0"/>
              <a:t>&gt;</a:t>
            </a:r>
          </a:p>
          <a:p>
            <a:r>
              <a:rPr lang="tr-TR" sz="1600" dirty="0"/>
              <a:t>&lt;</a:t>
            </a:r>
            <a:r>
              <a:rPr lang="tr-TR" sz="1600" dirty="0" err="1"/>
              <a:t>span</a:t>
            </a:r>
            <a:r>
              <a:rPr lang="tr-TR" sz="1600" dirty="0"/>
              <a:t>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align-text-bottom</a:t>
            </a:r>
            <a:r>
              <a:rPr lang="tr-TR" sz="1600" dirty="0"/>
              <a:t>"&gt;</a:t>
            </a:r>
            <a:r>
              <a:rPr lang="tr-TR" sz="1600" dirty="0" err="1"/>
              <a:t>text-bottom</a:t>
            </a:r>
            <a:r>
              <a:rPr lang="tr-TR" sz="1600" dirty="0"/>
              <a:t>&lt;/</a:t>
            </a:r>
            <a:r>
              <a:rPr lang="tr-TR" sz="1600" dirty="0" err="1"/>
              <a:t>span</a:t>
            </a:r>
            <a:r>
              <a:rPr lang="tr-TR" sz="1600" dirty="0"/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80124-6D20-4B8B-A7EF-F854A79C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069" y="1901034"/>
            <a:ext cx="5966931" cy="11434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AD8455-AAD9-430F-9F7C-BED0B63E2651}"/>
              </a:ext>
            </a:extLst>
          </p:cNvPr>
          <p:cNvSpPr txBox="1"/>
          <p:nvPr/>
        </p:nvSpPr>
        <p:spPr>
          <a:xfrm>
            <a:off x="7939597" y="1531702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0070C0"/>
                </a:solidFill>
              </a:rPr>
              <a:t>With</a:t>
            </a:r>
            <a:r>
              <a:rPr lang="tr-TR" dirty="0">
                <a:solidFill>
                  <a:srgbClr val="0070C0"/>
                </a:solidFill>
              </a:rPr>
              <a:t> in-</a:t>
            </a:r>
            <a:r>
              <a:rPr lang="tr-TR" dirty="0" err="1">
                <a:solidFill>
                  <a:srgbClr val="0070C0"/>
                </a:solidFill>
              </a:rPr>
              <a:t>line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elements</a:t>
            </a:r>
            <a:r>
              <a:rPr lang="tr-TR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23227-7CE0-44AE-A1A7-92E64C1E2165}"/>
              </a:ext>
            </a:extLst>
          </p:cNvPr>
          <p:cNvSpPr txBox="1"/>
          <p:nvPr/>
        </p:nvSpPr>
        <p:spPr>
          <a:xfrm>
            <a:off x="225561" y="3666478"/>
            <a:ext cx="52229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&lt;</a:t>
            </a:r>
            <a:r>
              <a:rPr lang="tr-TR" sz="1600" dirty="0" err="1"/>
              <a:t>table</a:t>
            </a:r>
            <a:r>
              <a:rPr lang="tr-TR" sz="1600" dirty="0"/>
              <a:t> </a:t>
            </a:r>
            <a:r>
              <a:rPr lang="tr-TR" sz="1600" dirty="0" err="1"/>
              <a:t>style</a:t>
            </a:r>
            <a:r>
              <a:rPr lang="tr-TR" sz="1600" dirty="0"/>
              <a:t>="</a:t>
            </a:r>
            <a:r>
              <a:rPr lang="tr-TR" sz="1600" dirty="0" err="1"/>
              <a:t>height</a:t>
            </a:r>
            <a:r>
              <a:rPr lang="tr-TR" sz="1600" dirty="0"/>
              <a:t>: 100px;"&gt;</a:t>
            </a:r>
          </a:p>
          <a:p>
            <a:r>
              <a:rPr lang="tr-TR" sz="1600" dirty="0"/>
              <a:t>  &lt;</a:t>
            </a:r>
            <a:r>
              <a:rPr lang="tr-TR" sz="1600" dirty="0" err="1"/>
              <a:t>tbody</a:t>
            </a:r>
            <a:r>
              <a:rPr lang="tr-TR" sz="1600" dirty="0"/>
              <a:t>&gt;</a:t>
            </a:r>
          </a:p>
          <a:p>
            <a:r>
              <a:rPr lang="tr-TR" sz="1600" dirty="0"/>
              <a:t>    &lt;tr&gt;</a:t>
            </a:r>
          </a:p>
          <a:p>
            <a:r>
              <a:rPr lang="tr-TR" sz="1600" dirty="0"/>
              <a:t>      &lt;</a:t>
            </a:r>
            <a:r>
              <a:rPr lang="tr-TR" sz="1600" dirty="0" err="1"/>
              <a:t>td</a:t>
            </a:r>
            <a:r>
              <a:rPr lang="tr-TR" sz="1600" dirty="0"/>
              <a:t>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align-baseline</a:t>
            </a:r>
            <a:r>
              <a:rPr lang="tr-TR" sz="1600" dirty="0"/>
              <a:t>"&gt;</a:t>
            </a:r>
            <a:r>
              <a:rPr lang="tr-TR" sz="1600" dirty="0" err="1"/>
              <a:t>baseline</a:t>
            </a:r>
            <a:r>
              <a:rPr lang="tr-TR" sz="1600" dirty="0"/>
              <a:t>&lt;/</a:t>
            </a:r>
            <a:r>
              <a:rPr lang="tr-TR" sz="1600" dirty="0" err="1"/>
              <a:t>td</a:t>
            </a:r>
            <a:r>
              <a:rPr lang="tr-TR" sz="1600" dirty="0"/>
              <a:t>&gt;</a:t>
            </a:r>
          </a:p>
          <a:p>
            <a:r>
              <a:rPr lang="tr-TR" sz="1600" dirty="0"/>
              <a:t>      &lt;</a:t>
            </a:r>
            <a:r>
              <a:rPr lang="tr-TR" sz="1600" dirty="0" err="1"/>
              <a:t>td</a:t>
            </a:r>
            <a:r>
              <a:rPr lang="tr-TR" sz="1600" dirty="0"/>
              <a:t>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align</a:t>
            </a:r>
            <a:r>
              <a:rPr lang="tr-TR" sz="1600" dirty="0"/>
              <a:t>-top"&gt;top&lt;/</a:t>
            </a:r>
            <a:r>
              <a:rPr lang="tr-TR" sz="1600" dirty="0" err="1"/>
              <a:t>td</a:t>
            </a:r>
            <a:r>
              <a:rPr lang="tr-TR" sz="1600" dirty="0"/>
              <a:t>&gt;</a:t>
            </a:r>
          </a:p>
          <a:p>
            <a:r>
              <a:rPr lang="tr-TR" sz="1600" dirty="0"/>
              <a:t>      &lt;</a:t>
            </a:r>
            <a:r>
              <a:rPr lang="tr-TR" sz="1600" dirty="0" err="1"/>
              <a:t>td</a:t>
            </a:r>
            <a:r>
              <a:rPr lang="tr-TR" sz="1600" dirty="0"/>
              <a:t>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align-middle</a:t>
            </a:r>
            <a:r>
              <a:rPr lang="tr-TR" sz="1600" dirty="0"/>
              <a:t>"&gt;</a:t>
            </a:r>
            <a:r>
              <a:rPr lang="tr-TR" sz="1600" dirty="0" err="1"/>
              <a:t>middle</a:t>
            </a:r>
            <a:r>
              <a:rPr lang="tr-TR" sz="1600" dirty="0"/>
              <a:t>&lt;/</a:t>
            </a:r>
            <a:r>
              <a:rPr lang="tr-TR" sz="1600" dirty="0" err="1"/>
              <a:t>td</a:t>
            </a:r>
            <a:r>
              <a:rPr lang="tr-TR" sz="1600" dirty="0"/>
              <a:t>&gt;</a:t>
            </a:r>
          </a:p>
          <a:p>
            <a:r>
              <a:rPr lang="tr-TR" sz="1600" dirty="0"/>
              <a:t>      &lt;</a:t>
            </a:r>
            <a:r>
              <a:rPr lang="tr-TR" sz="1600" dirty="0" err="1"/>
              <a:t>td</a:t>
            </a:r>
            <a:r>
              <a:rPr lang="tr-TR" sz="1600" dirty="0"/>
              <a:t>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align-bottom</a:t>
            </a:r>
            <a:r>
              <a:rPr lang="tr-TR" sz="1600" dirty="0"/>
              <a:t>"&gt;</a:t>
            </a:r>
            <a:r>
              <a:rPr lang="tr-TR" sz="1600" dirty="0" err="1"/>
              <a:t>bottom</a:t>
            </a:r>
            <a:r>
              <a:rPr lang="tr-TR" sz="1600" dirty="0"/>
              <a:t>&lt;/</a:t>
            </a:r>
            <a:r>
              <a:rPr lang="tr-TR" sz="1600" dirty="0" err="1"/>
              <a:t>td</a:t>
            </a:r>
            <a:r>
              <a:rPr lang="tr-TR" sz="1600" dirty="0"/>
              <a:t>&gt;</a:t>
            </a:r>
          </a:p>
          <a:p>
            <a:r>
              <a:rPr lang="tr-TR" sz="1600" dirty="0"/>
              <a:t>      &lt;</a:t>
            </a:r>
            <a:r>
              <a:rPr lang="tr-TR" sz="1600" dirty="0" err="1"/>
              <a:t>td</a:t>
            </a:r>
            <a:r>
              <a:rPr lang="tr-TR" sz="1600" dirty="0"/>
              <a:t>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align</a:t>
            </a:r>
            <a:r>
              <a:rPr lang="tr-TR" sz="1600" dirty="0"/>
              <a:t>-</a:t>
            </a:r>
            <a:r>
              <a:rPr lang="tr-TR" sz="1600" dirty="0" err="1"/>
              <a:t>text</a:t>
            </a:r>
            <a:r>
              <a:rPr lang="tr-TR" sz="1600" dirty="0"/>
              <a:t>-top"&gt;</a:t>
            </a:r>
            <a:r>
              <a:rPr lang="tr-TR" sz="1600" dirty="0" err="1"/>
              <a:t>text</a:t>
            </a:r>
            <a:r>
              <a:rPr lang="tr-TR" sz="1600" dirty="0"/>
              <a:t>-top&lt;/</a:t>
            </a:r>
            <a:r>
              <a:rPr lang="tr-TR" sz="1600" dirty="0" err="1"/>
              <a:t>td</a:t>
            </a:r>
            <a:r>
              <a:rPr lang="tr-TR" sz="1600" dirty="0"/>
              <a:t>&gt;</a:t>
            </a:r>
          </a:p>
          <a:p>
            <a:r>
              <a:rPr lang="tr-TR" sz="1600" dirty="0"/>
              <a:t>      &lt;</a:t>
            </a:r>
            <a:r>
              <a:rPr lang="tr-TR" sz="1600" dirty="0" err="1"/>
              <a:t>td</a:t>
            </a:r>
            <a:r>
              <a:rPr lang="tr-TR" sz="1600" dirty="0"/>
              <a:t>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align-text-bottom</a:t>
            </a:r>
            <a:r>
              <a:rPr lang="tr-TR" sz="1600" dirty="0"/>
              <a:t>"&gt;</a:t>
            </a:r>
            <a:r>
              <a:rPr lang="tr-TR" sz="1600" dirty="0" err="1"/>
              <a:t>text-bottom</a:t>
            </a:r>
            <a:r>
              <a:rPr lang="tr-TR" sz="1600" dirty="0"/>
              <a:t>&lt;/</a:t>
            </a:r>
            <a:r>
              <a:rPr lang="tr-TR" sz="1600" dirty="0" err="1"/>
              <a:t>td</a:t>
            </a:r>
            <a:r>
              <a:rPr lang="tr-TR" sz="1600" dirty="0"/>
              <a:t>&gt;</a:t>
            </a:r>
          </a:p>
          <a:p>
            <a:r>
              <a:rPr lang="tr-TR" sz="1600" dirty="0"/>
              <a:t>    &lt;/tr&gt;</a:t>
            </a:r>
          </a:p>
          <a:p>
            <a:r>
              <a:rPr lang="tr-TR" sz="1600" dirty="0"/>
              <a:t>  &lt;/</a:t>
            </a:r>
            <a:r>
              <a:rPr lang="tr-TR" sz="1600" dirty="0" err="1"/>
              <a:t>tbody</a:t>
            </a:r>
            <a:r>
              <a:rPr lang="tr-TR" sz="1600" dirty="0"/>
              <a:t>&gt;</a:t>
            </a:r>
          </a:p>
          <a:p>
            <a:r>
              <a:rPr lang="tr-TR" sz="1600" dirty="0"/>
              <a:t>&lt;/</a:t>
            </a:r>
            <a:r>
              <a:rPr lang="tr-TR" sz="1600" dirty="0" err="1"/>
              <a:t>table</a:t>
            </a:r>
            <a:r>
              <a:rPr lang="tr-TR" sz="1600" dirty="0"/>
              <a:t>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E4E3AE-FBC8-4623-BF73-6857FC2CDA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8906" r="18906"/>
          <a:stretch/>
        </p:blipFill>
        <p:spPr>
          <a:xfrm>
            <a:off x="3868424" y="4411195"/>
            <a:ext cx="8323576" cy="16498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848CD5-1F3F-419E-A414-4B7F2B7BC728}"/>
              </a:ext>
            </a:extLst>
          </p:cNvPr>
          <p:cNvSpPr txBox="1"/>
          <p:nvPr/>
        </p:nvSpPr>
        <p:spPr>
          <a:xfrm>
            <a:off x="8257792" y="3819109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>
                <a:solidFill>
                  <a:srgbClr val="0070C0"/>
                </a:solidFill>
              </a:rPr>
              <a:t>With</a:t>
            </a:r>
            <a:r>
              <a:rPr lang="tr-TR" b="1" dirty="0">
                <a:solidFill>
                  <a:srgbClr val="0070C0"/>
                </a:solidFill>
              </a:rPr>
              <a:t> </a:t>
            </a:r>
            <a:r>
              <a:rPr lang="tr-TR" b="1" dirty="0" err="1">
                <a:solidFill>
                  <a:srgbClr val="0070C0"/>
                </a:solidFill>
              </a:rPr>
              <a:t>table-cells</a:t>
            </a:r>
            <a:endParaRPr lang="tr-TR" b="1" dirty="0">
              <a:solidFill>
                <a:srgbClr val="0070C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38DC79-E883-455A-8BE3-CB62B535119F}"/>
              </a:ext>
            </a:extLst>
          </p:cNvPr>
          <p:cNvCxnSpPr/>
          <p:nvPr/>
        </p:nvCxnSpPr>
        <p:spPr>
          <a:xfrm>
            <a:off x="65763" y="3505200"/>
            <a:ext cx="12431037" cy="0"/>
          </a:xfrm>
          <a:prstGeom prst="line">
            <a:avLst/>
          </a:prstGeom>
          <a:ln w="349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26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AA13-9CB1-485B-ABC0-FD354E5C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rgbClr val="FFFF00"/>
                </a:solidFill>
              </a:rPr>
              <a:t>kaynaklar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B9E8A-7320-4376-B7BA-547287AAD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36668"/>
            <a:ext cx="10820400" cy="3582017"/>
          </a:xfrm>
        </p:spPr>
        <p:txBody>
          <a:bodyPr/>
          <a:lstStyle/>
          <a:p>
            <a:r>
              <a:rPr lang="tr-TR" dirty="0">
                <a:hlinkClick r:id="rId2"/>
              </a:rPr>
              <a:t>https://getbootstrap.com/docs/5.0/utilities/api/</a:t>
            </a:r>
            <a:endParaRPr lang="tr-TR" dirty="0"/>
          </a:p>
          <a:p>
            <a:r>
              <a:rPr lang="tr-TR" dirty="0">
                <a:hlinkClick r:id="rId3"/>
              </a:rPr>
              <a:t>https://github.com/rishabh-rajgarhia/bootstrap-4-utilities/blob/master/README.md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057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AAFE-309D-43D5-B287-F95E2E0F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dirty="0" err="1">
                <a:solidFill>
                  <a:srgbClr val="FFFF00"/>
                </a:solidFill>
              </a:rPr>
              <a:t>Margın</a:t>
            </a:r>
            <a:r>
              <a:rPr lang="tr-TR" sz="3600" dirty="0">
                <a:solidFill>
                  <a:srgbClr val="FFFF00"/>
                </a:solidFill>
              </a:rPr>
              <a:t> </a:t>
            </a:r>
            <a:r>
              <a:rPr lang="tr-TR" sz="3600" dirty="0" err="1">
                <a:solidFill>
                  <a:srgbClr val="FFFF00"/>
                </a:solidFill>
              </a:rPr>
              <a:t>and</a:t>
            </a:r>
            <a:r>
              <a:rPr lang="tr-TR" sz="3600" dirty="0">
                <a:solidFill>
                  <a:srgbClr val="FFFF00"/>
                </a:solidFill>
              </a:rPr>
              <a:t> </a:t>
            </a:r>
            <a:r>
              <a:rPr lang="tr-TR" sz="3600" dirty="0" err="1">
                <a:solidFill>
                  <a:srgbClr val="FFFF00"/>
                </a:solidFill>
              </a:rPr>
              <a:t>paddıng</a:t>
            </a:r>
            <a:r>
              <a:rPr lang="tr-TR" sz="3600" dirty="0">
                <a:solidFill>
                  <a:srgbClr val="FFFF00"/>
                </a:solidFill>
              </a:rPr>
              <a:t> SINIFI NEDİR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210D5-760E-4AD5-BDB6-F2E3078DB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10540"/>
            <a:ext cx="5723878" cy="4008145"/>
          </a:xfrm>
        </p:spPr>
        <p:txBody>
          <a:bodyPr/>
          <a:lstStyle/>
          <a:p>
            <a:r>
              <a:rPr lang="tr-TR" sz="3200" dirty="0" err="1">
                <a:solidFill>
                  <a:srgbClr val="00B050"/>
                </a:solidFill>
              </a:rPr>
              <a:t>Margin</a:t>
            </a:r>
            <a:r>
              <a:rPr lang="tr-TR" sz="3200" dirty="0"/>
              <a:t> dış kenar boşluğudur. </a:t>
            </a:r>
          </a:p>
          <a:p>
            <a:endParaRPr lang="tr-TR" sz="3200" dirty="0">
              <a:solidFill>
                <a:srgbClr val="00B050"/>
              </a:solidFill>
            </a:endParaRPr>
          </a:p>
          <a:p>
            <a:r>
              <a:rPr lang="tr-TR" sz="3200" dirty="0" err="1">
                <a:solidFill>
                  <a:srgbClr val="00B050"/>
                </a:solidFill>
              </a:rPr>
              <a:t>Padding</a:t>
            </a:r>
            <a:r>
              <a:rPr lang="tr-TR" sz="3200" dirty="0"/>
              <a:t> ise iç kenar boşluğu olarak tanımlanabilir.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12FA6-4EC9-4C5F-97A6-74D99B656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544" y="2760955"/>
            <a:ext cx="5559456" cy="409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0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F672-A3E7-4681-84D6-8611AB6D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416" y="392270"/>
            <a:ext cx="8212584" cy="1162975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>
                <a:solidFill>
                  <a:srgbClr val="FFFF00"/>
                </a:solidFill>
              </a:rPr>
              <a:t>Margın</a:t>
            </a:r>
            <a:r>
              <a:rPr lang="tr-TR" dirty="0">
                <a:solidFill>
                  <a:srgbClr val="FFFF00"/>
                </a:solidFill>
              </a:rPr>
              <a:t> ve </a:t>
            </a:r>
            <a:r>
              <a:rPr lang="tr-TR" dirty="0" err="1">
                <a:solidFill>
                  <a:srgbClr val="FFFF00"/>
                </a:solidFill>
              </a:rPr>
              <a:t>paddıng</a:t>
            </a:r>
            <a:r>
              <a:rPr lang="tr-TR" dirty="0">
                <a:solidFill>
                  <a:srgbClr val="FFFF00"/>
                </a:solidFill>
              </a:rPr>
              <a:t> sınıflarının farkları nelerdir?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2EC0-9A97-4E3B-A00D-BD4F7A8D2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90412"/>
            <a:ext cx="10820400" cy="4024125"/>
          </a:xfrm>
        </p:spPr>
        <p:txBody>
          <a:bodyPr>
            <a:normAutofit/>
          </a:bodyPr>
          <a:lstStyle/>
          <a:p>
            <a:r>
              <a:rPr lang="tr-TR" sz="2100" dirty="0"/>
              <a:t>Aralarında</a:t>
            </a:r>
            <a:r>
              <a:rPr lang="tr-TR" sz="2100" b="1" dirty="0"/>
              <a:t> zıt bir fark</a:t>
            </a:r>
            <a:r>
              <a:rPr lang="tr-TR" sz="2100" dirty="0"/>
              <a:t> vardır diyebiliriz. Aslında</a:t>
            </a:r>
            <a:r>
              <a:rPr lang="tr-TR" sz="2100" b="1" dirty="0"/>
              <a:t> ayrı ayrı </a:t>
            </a:r>
            <a:r>
              <a:rPr lang="tr-TR" sz="2100" b="1" dirty="0" err="1"/>
              <a:t>değelendirildiğinde</a:t>
            </a:r>
            <a:r>
              <a:rPr lang="tr-TR" sz="2100" dirty="0"/>
              <a:t> konu daha rahat anlaşılır. </a:t>
            </a:r>
            <a:r>
              <a:rPr lang="tr-TR" sz="2100" b="1" dirty="0" err="1"/>
              <a:t>Margin</a:t>
            </a:r>
            <a:r>
              <a:rPr lang="tr-TR" sz="2100" dirty="0"/>
              <a:t> aşağıdaki gibi herhangi bir metnin, fotoğrafın dışındaki bir alanla olan mesafesidir. Yani kare içindeki </a:t>
            </a:r>
            <a:r>
              <a:rPr lang="tr-TR" sz="2100" b="1" dirty="0"/>
              <a:t>BOOTSRAP</a:t>
            </a:r>
            <a:r>
              <a:rPr lang="tr-TR" sz="2100" dirty="0"/>
              <a:t> alanı üst-sağ-sol ve alt kısma göre hizalanır.</a:t>
            </a:r>
          </a:p>
          <a:p>
            <a:r>
              <a:rPr lang="tr-TR" sz="2100" b="1" dirty="0" err="1"/>
              <a:t>Padding</a:t>
            </a:r>
            <a:r>
              <a:rPr lang="tr-TR" sz="2100" b="1" dirty="0"/>
              <a:t> </a:t>
            </a:r>
            <a:r>
              <a:rPr lang="tr-TR" sz="2100" dirty="0"/>
              <a:t>ise aşağıdaki gibi herhangi bir metnin, fotoğrafın içindeki bir alanla olan mesafesidir.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71138-3EF1-41F6-ADBB-B75917D67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02475"/>
            <a:ext cx="6096000" cy="3355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6640E5-A596-462E-8678-DC1009AF1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502475"/>
            <a:ext cx="6099821" cy="335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5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EFB2-72C5-4667-ABE8-BDAC620C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solidFill>
                  <a:srgbClr val="FFFF00"/>
                </a:solidFill>
              </a:rPr>
              <a:t>Margın</a:t>
            </a:r>
            <a:r>
              <a:rPr lang="tr-TR" dirty="0">
                <a:solidFill>
                  <a:srgbClr val="FFFF00"/>
                </a:solidFill>
              </a:rPr>
              <a:t> </a:t>
            </a:r>
            <a:r>
              <a:rPr lang="tr-TR" dirty="0" err="1">
                <a:solidFill>
                  <a:srgbClr val="FFFF00"/>
                </a:solidFill>
              </a:rPr>
              <a:t>and</a:t>
            </a:r>
            <a:r>
              <a:rPr lang="tr-TR" dirty="0">
                <a:solidFill>
                  <a:srgbClr val="FFFF00"/>
                </a:solidFill>
              </a:rPr>
              <a:t> </a:t>
            </a:r>
            <a:r>
              <a:rPr lang="tr-TR" dirty="0" err="1">
                <a:solidFill>
                  <a:srgbClr val="FFFF00"/>
                </a:solidFill>
              </a:rPr>
              <a:t>paddıng</a:t>
            </a:r>
            <a:endParaRPr lang="tr-TR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3D3B-8425-4720-A331-1AA5D3F5D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815" y="1651247"/>
            <a:ext cx="5546325" cy="487384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endParaRPr lang="tr-TR" sz="1900" dirty="0"/>
          </a:p>
          <a:p>
            <a:pPr>
              <a:lnSpc>
                <a:spcPct val="120000"/>
              </a:lnSpc>
            </a:pPr>
            <a:r>
              <a:rPr lang="tr-TR" sz="2300" dirty="0" err="1">
                <a:solidFill>
                  <a:srgbClr val="FFFF00"/>
                </a:solidFill>
              </a:rPr>
              <a:t>Margin</a:t>
            </a:r>
            <a:r>
              <a:rPr lang="tr-TR" sz="2300" dirty="0">
                <a:solidFill>
                  <a:srgbClr val="FFFF00"/>
                </a:solidFill>
              </a:rPr>
              <a:t> veya </a:t>
            </a:r>
            <a:r>
              <a:rPr lang="tr-TR" sz="2300" dirty="0" err="1">
                <a:solidFill>
                  <a:srgbClr val="FFFF00"/>
                </a:solidFill>
              </a:rPr>
              <a:t>padding</a:t>
            </a:r>
            <a:r>
              <a:rPr lang="tr-TR" sz="2300" dirty="0">
                <a:solidFill>
                  <a:srgbClr val="FFFF00"/>
                </a:solidFill>
              </a:rPr>
              <a:t> </a:t>
            </a:r>
            <a:r>
              <a:rPr lang="tr-TR" sz="2300" dirty="0" err="1">
                <a:solidFill>
                  <a:srgbClr val="FFFF00"/>
                </a:solidFill>
              </a:rPr>
              <a:t>sınıfılarını</a:t>
            </a:r>
            <a:r>
              <a:rPr lang="tr-TR" sz="2300" dirty="0">
                <a:solidFill>
                  <a:srgbClr val="FFFF00"/>
                </a:solidFill>
              </a:rPr>
              <a:t> kullanmak için aşağıdaki gibi bir tanımlamaya ihtiyacımız var. </a:t>
            </a:r>
          </a:p>
          <a:p>
            <a:r>
              <a:rPr lang="tr-TR" sz="1900" dirty="0" err="1"/>
              <a:t>Margin</a:t>
            </a:r>
            <a:r>
              <a:rPr lang="tr-TR" sz="1900" dirty="0"/>
              <a:t> ve </a:t>
            </a:r>
            <a:r>
              <a:rPr lang="tr-TR" sz="1900" dirty="0" err="1"/>
              <a:t>Padding</a:t>
            </a:r>
            <a:r>
              <a:rPr lang="tr-TR" sz="1900" dirty="0"/>
              <a:t> =&gt; {</a:t>
            </a:r>
            <a:r>
              <a:rPr lang="tr-TR" sz="1900" dirty="0" err="1"/>
              <a:t>property</a:t>
            </a:r>
            <a:r>
              <a:rPr lang="tr-TR" sz="1900" dirty="0"/>
              <a:t>}{</a:t>
            </a:r>
            <a:r>
              <a:rPr lang="tr-TR" sz="1900" dirty="0" err="1"/>
              <a:t>sides</a:t>
            </a:r>
            <a:r>
              <a:rPr lang="tr-TR" sz="1900" dirty="0"/>
              <a:t>}{size}</a:t>
            </a:r>
          </a:p>
          <a:p>
            <a:pPr>
              <a:lnSpc>
                <a:spcPct val="120000"/>
              </a:lnSpc>
            </a:pPr>
            <a:r>
              <a:rPr lang="tr-TR" dirty="0">
                <a:solidFill>
                  <a:srgbClr val="FFFF00"/>
                </a:solidFill>
              </a:rPr>
              <a:t>Öncelikle hangi sınıfı kullanmak istediğimizi belirliyoruz ona göre </a:t>
            </a:r>
            <a:r>
              <a:rPr lang="tr-TR" dirty="0" err="1">
                <a:solidFill>
                  <a:srgbClr val="FFFF00"/>
                </a:solidFill>
              </a:rPr>
              <a:t>key</a:t>
            </a:r>
            <a:r>
              <a:rPr lang="tr-TR" dirty="0">
                <a:solidFill>
                  <a:srgbClr val="FFFF00"/>
                </a:solidFill>
              </a:rPr>
              <a:t>-Word’ü kullanıyoruz.</a:t>
            </a:r>
          </a:p>
          <a:p>
            <a:r>
              <a:rPr lang="tr-TR" dirty="0"/>
              <a:t>{</a:t>
            </a:r>
            <a:r>
              <a:rPr lang="tr-TR" dirty="0" err="1"/>
              <a:t>Property</a:t>
            </a:r>
            <a:r>
              <a:rPr lang="tr-TR" dirty="0"/>
              <a:t>} =&gt; m: </a:t>
            </a:r>
            <a:r>
              <a:rPr lang="tr-TR" dirty="0" err="1"/>
              <a:t>margin</a:t>
            </a:r>
            <a:r>
              <a:rPr lang="tr-TR" dirty="0"/>
              <a:t>, p:padding </a:t>
            </a:r>
          </a:p>
          <a:p>
            <a:pPr>
              <a:lnSpc>
                <a:spcPct val="120000"/>
              </a:lnSpc>
            </a:pPr>
            <a:r>
              <a:rPr lang="tr-TR" dirty="0">
                <a:solidFill>
                  <a:srgbClr val="FFFF00"/>
                </a:solidFill>
              </a:rPr>
              <a:t>Hangi yön veya yönlerden bu sınıfı kullanacağımızı </a:t>
            </a:r>
            <a:r>
              <a:rPr lang="tr-TR" dirty="0" err="1">
                <a:solidFill>
                  <a:srgbClr val="FFFF00"/>
                </a:solidFill>
              </a:rPr>
              <a:t>key</a:t>
            </a:r>
            <a:r>
              <a:rPr lang="tr-TR" dirty="0">
                <a:solidFill>
                  <a:srgbClr val="FFFF00"/>
                </a:solidFill>
              </a:rPr>
              <a:t>-Word’ünü </a:t>
            </a:r>
            <a:r>
              <a:rPr lang="tr-TR" dirty="0" err="1">
                <a:solidFill>
                  <a:srgbClr val="FFFF00"/>
                </a:solidFill>
              </a:rPr>
              <a:t>kullnarak</a:t>
            </a:r>
            <a:r>
              <a:rPr lang="tr-TR" dirty="0">
                <a:solidFill>
                  <a:srgbClr val="FFFF00"/>
                </a:solidFill>
              </a:rPr>
              <a:t> seçiyoruz.</a:t>
            </a:r>
          </a:p>
          <a:p>
            <a:r>
              <a:rPr lang="tr-TR" dirty="0"/>
              <a:t>{</a:t>
            </a:r>
            <a:r>
              <a:rPr lang="tr-TR" dirty="0" err="1"/>
              <a:t>sides</a:t>
            </a:r>
            <a:r>
              <a:rPr lang="tr-TR" dirty="0"/>
              <a:t>}</a:t>
            </a:r>
          </a:p>
          <a:p>
            <a:r>
              <a:rPr lang="tr-TR" dirty="0">
                <a:solidFill>
                  <a:schemeClr val="accent6"/>
                </a:solidFill>
              </a:rPr>
              <a:t>t: Top</a:t>
            </a:r>
            <a:r>
              <a:rPr lang="tr-TR" dirty="0"/>
              <a:t>, </a:t>
            </a:r>
          </a:p>
          <a:p>
            <a:r>
              <a:rPr lang="tr-TR" dirty="0">
                <a:solidFill>
                  <a:srgbClr val="0070C0"/>
                </a:solidFill>
              </a:rPr>
              <a:t>b: </a:t>
            </a:r>
            <a:r>
              <a:rPr lang="tr-TR" dirty="0" err="1">
                <a:solidFill>
                  <a:srgbClr val="0070C0"/>
                </a:solidFill>
              </a:rPr>
              <a:t>bottom</a:t>
            </a:r>
            <a:endParaRPr lang="tr-TR" dirty="0">
              <a:solidFill>
                <a:srgbClr val="0070C0"/>
              </a:solidFill>
            </a:endParaRPr>
          </a:p>
          <a:p>
            <a:r>
              <a:rPr lang="tr-TR" dirty="0">
                <a:solidFill>
                  <a:schemeClr val="accent6"/>
                </a:solidFill>
              </a:rPr>
              <a:t>x: </a:t>
            </a:r>
            <a:r>
              <a:rPr lang="tr-TR" dirty="0" err="1">
                <a:solidFill>
                  <a:schemeClr val="accent6"/>
                </a:solidFill>
              </a:rPr>
              <a:t>left</a:t>
            </a:r>
            <a:r>
              <a:rPr lang="tr-TR" dirty="0">
                <a:solidFill>
                  <a:schemeClr val="accent6"/>
                </a:solidFill>
              </a:rPr>
              <a:t>, </a:t>
            </a:r>
            <a:r>
              <a:rPr lang="tr-TR" dirty="0" err="1">
                <a:solidFill>
                  <a:schemeClr val="accent6"/>
                </a:solidFill>
              </a:rPr>
              <a:t>right</a:t>
            </a:r>
            <a:r>
              <a:rPr lang="tr-TR" dirty="0">
                <a:solidFill>
                  <a:schemeClr val="accent6"/>
                </a:solidFill>
              </a:rPr>
              <a:t> </a:t>
            </a:r>
          </a:p>
          <a:p>
            <a:r>
              <a:rPr lang="tr-TR" dirty="0">
                <a:solidFill>
                  <a:schemeClr val="accent6"/>
                </a:solidFill>
              </a:rPr>
              <a:t>y: top, </a:t>
            </a:r>
            <a:r>
              <a:rPr lang="tr-TR" dirty="0" err="1">
                <a:solidFill>
                  <a:schemeClr val="accent6"/>
                </a:solidFill>
              </a:rPr>
              <a:t>bottom</a:t>
            </a:r>
            <a:endParaRPr lang="tr-TR" dirty="0">
              <a:solidFill>
                <a:schemeClr val="accent6"/>
              </a:solidFill>
            </a:endParaRPr>
          </a:p>
          <a:p>
            <a:r>
              <a:rPr lang="tr-TR" dirty="0">
                <a:solidFill>
                  <a:schemeClr val="accent6"/>
                </a:solidFill>
              </a:rPr>
              <a:t>s: start</a:t>
            </a:r>
          </a:p>
          <a:p>
            <a:r>
              <a:rPr lang="tr-TR" dirty="0">
                <a:solidFill>
                  <a:schemeClr val="accent6"/>
                </a:solidFill>
              </a:rPr>
              <a:t>e: </a:t>
            </a:r>
            <a:r>
              <a:rPr lang="tr-TR" dirty="0" err="1">
                <a:solidFill>
                  <a:schemeClr val="accent6"/>
                </a:solidFill>
              </a:rPr>
              <a:t>end</a:t>
            </a:r>
            <a:endParaRPr lang="tr-TR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D48093-DB7D-4CC8-BF9B-92ACBFD74759}"/>
              </a:ext>
            </a:extLst>
          </p:cNvPr>
          <p:cNvSpPr txBox="1"/>
          <p:nvPr/>
        </p:nvSpPr>
        <p:spPr>
          <a:xfrm>
            <a:off x="5868140" y="1924236"/>
            <a:ext cx="57919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{size} </a:t>
            </a:r>
          </a:p>
          <a:p>
            <a:r>
              <a:rPr lang="tr-TR" dirty="0">
                <a:solidFill>
                  <a:srgbClr val="FF0000"/>
                </a:solidFill>
              </a:rPr>
              <a:t>!! $</a:t>
            </a:r>
            <a:r>
              <a:rPr lang="tr-TR" dirty="0" err="1">
                <a:solidFill>
                  <a:srgbClr val="FF0000"/>
                </a:solidFill>
              </a:rPr>
              <a:t>spacer</a:t>
            </a:r>
            <a:r>
              <a:rPr lang="tr-TR" dirty="0">
                <a:solidFill>
                  <a:srgbClr val="FF0000"/>
                </a:solidFill>
              </a:rPr>
              <a:t> 1rem veya 16piksel e denk gelen </a:t>
            </a:r>
            <a:r>
              <a:rPr lang="tr-TR" dirty="0" err="1">
                <a:solidFill>
                  <a:srgbClr val="FF0000"/>
                </a:solidFill>
              </a:rPr>
              <a:t>sass</a:t>
            </a:r>
            <a:r>
              <a:rPr lang="tr-TR" dirty="0">
                <a:solidFill>
                  <a:srgbClr val="FF0000"/>
                </a:solidFill>
              </a:rPr>
              <a:t> değişkenidir. </a:t>
            </a:r>
          </a:p>
          <a:p>
            <a:r>
              <a:rPr lang="tr-TR" dirty="0"/>
              <a:t>0: mt-0 =&gt; </a:t>
            </a:r>
            <a:r>
              <a:rPr lang="tr-TR" dirty="0" err="1"/>
              <a:t>margin</a:t>
            </a:r>
            <a:r>
              <a:rPr lang="tr-TR" dirty="0"/>
              <a:t>-top : 0</a:t>
            </a:r>
          </a:p>
          <a:p>
            <a:r>
              <a:rPr lang="tr-TR" dirty="0"/>
              <a:t>1: mt-1 =&gt; </a:t>
            </a:r>
            <a:r>
              <a:rPr lang="tr-TR" dirty="0" err="1"/>
              <a:t>margin</a:t>
            </a:r>
            <a:r>
              <a:rPr lang="tr-TR" dirty="0"/>
              <a:t>-top:$</a:t>
            </a:r>
            <a:r>
              <a:rPr lang="tr-TR" dirty="0" err="1"/>
              <a:t>spacer</a:t>
            </a:r>
            <a:r>
              <a:rPr lang="tr-TR" dirty="0"/>
              <a:t> * 0,25</a:t>
            </a:r>
          </a:p>
          <a:p>
            <a:r>
              <a:rPr lang="tr-TR" dirty="0"/>
              <a:t>2: mt-2 =&gt; </a:t>
            </a:r>
            <a:r>
              <a:rPr lang="tr-TR" dirty="0" err="1"/>
              <a:t>margin</a:t>
            </a:r>
            <a:r>
              <a:rPr lang="tr-TR" dirty="0"/>
              <a:t>-top:$</a:t>
            </a:r>
            <a:r>
              <a:rPr lang="tr-TR" dirty="0" err="1"/>
              <a:t>spacer</a:t>
            </a:r>
            <a:r>
              <a:rPr lang="tr-TR" dirty="0"/>
              <a:t> * 0,5</a:t>
            </a:r>
          </a:p>
          <a:p>
            <a:r>
              <a:rPr lang="tr-TR" dirty="0"/>
              <a:t>3: mt-3 =&gt; </a:t>
            </a:r>
            <a:r>
              <a:rPr lang="tr-TR" dirty="0" err="1"/>
              <a:t>margin</a:t>
            </a:r>
            <a:r>
              <a:rPr lang="tr-TR" dirty="0"/>
              <a:t>-top:$</a:t>
            </a:r>
            <a:r>
              <a:rPr lang="tr-TR" dirty="0" err="1"/>
              <a:t>spacer</a:t>
            </a:r>
            <a:r>
              <a:rPr lang="tr-TR" dirty="0"/>
              <a:t> * 1,5</a:t>
            </a:r>
          </a:p>
          <a:p>
            <a:r>
              <a:rPr lang="tr-TR" dirty="0"/>
              <a:t>4: mt-4 =&gt; </a:t>
            </a:r>
            <a:r>
              <a:rPr lang="tr-TR" dirty="0" err="1"/>
              <a:t>margin</a:t>
            </a:r>
            <a:r>
              <a:rPr lang="tr-TR" dirty="0"/>
              <a:t>-top:$</a:t>
            </a:r>
            <a:r>
              <a:rPr lang="tr-TR" dirty="0" err="1"/>
              <a:t>spacer</a:t>
            </a:r>
            <a:r>
              <a:rPr lang="tr-TR" dirty="0"/>
              <a:t> * 3</a:t>
            </a:r>
          </a:p>
          <a:p>
            <a:r>
              <a:rPr lang="tr-TR" dirty="0"/>
              <a:t>5: </a:t>
            </a:r>
            <a:r>
              <a:rPr lang="tr-TR" dirty="0" err="1"/>
              <a:t>auto</a:t>
            </a:r>
            <a:r>
              <a:rPr lang="tr-TR" dirty="0"/>
              <a:t> : mx-</a:t>
            </a:r>
            <a:r>
              <a:rPr lang="tr-TR" dirty="0" err="1"/>
              <a:t>auto</a:t>
            </a:r>
            <a:r>
              <a:rPr lang="tr-TR" dirty="0"/>
              <a:t> ( tüm yönlerden eşit boşluklar bırakır)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966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7225E-E28C-45FB-8D76-C692A9A82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9" y="1677880"/>
            <a:ext cx="5900691" cy="484720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="p-3 mb-2 </a:t>
            </a:r>
            <a:r>
              <a:rPr lang="tr-TR" dirty="0" err="1"/>
              <a:t>bg-primary</a:t>
            </a:r>
            <a:r>
              <a:rPr lang="tr-TR" dirty="0"/>
              <a:t> </a:t>
            </a:r>
            <a:r>
              <a:rPr lang="tr-TR" dirty="0" err="1"/>
              <a:t>text-white</a:t>
            </a:r>
            <a:r>
              <a:rPr lang="tr-TR" dirty="0"/>
              <a:t>"&gt;.</a:t>
            </a:r>
            <a:r>
              <a:rPr lang="tr-TR" dirty="0" err="1"/>
              <a:t>bg-primary</a:t>
            </a:r>
            <a:r>
              <a:rPr lang="tr-TR" dirty="0"/>
              <a:t>&lt;/div&gt;</a:t>
            </a:r>
          </a:p>
          <a:p>
            <a:pPr>
              <a:lnSpc>
                <a:spcPct val="170000"/>
              </a:lnSpc>
            </a:pPr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="p-3 mb-2 </a:t>
            </a:r>
            <a:r>
              <a:rPr lang="tr-TR" dirty="0" err="1"/>
              <a:t>bg-secondary</a:t>
            </a:r>
            <a:r>
              <a:rPr lang="tr-TR" dirty="0"/>
              <a:t> </a:t>
            </a:r>
            <a:r>
              <a:rPr lang="tr-TR" dirty="0" err="1"/>
              <a:t>text-white</a:t>
            </a:r>
            <a:r>
              <a:rPr lang="tr-TR" dirty="0"/>
              <a:t>"&gt;.</a:t>
            </a:r>
            <a:r>
              <a:rPr lang="tr-TR" dirty="0" err="1"/>
              <a:t>bg-secondary</a:t>
            </a:r>
            <a:r>
              <a:rPr lang="tr-TR" dirty="0"/>
              <a:t>&lt;/div&gt;</a:t>
            </a:r>
          </a:p>
          <a:p>
            <a:pPr>
              <a:lnSpc>
                <a:spcPct val="170000"/>
              </a:lnSpc>
            </a:pPr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="p-3 mb-2 </a:t>
            </a:r>
            <a:r>
              <a:rPr lang="tr-TR" dirty="0" err="1"/>
              <a:t>bg-success</a:t>
            </a:r>
            <a:r>
              <a:rPr lang="tr-TR" dirty="0"/>
              <a:t> </a:t>
            </a:r>
            <a:r>
              <a:rPr lang="tr-TR" dirty="0" err="1"/>
              <a:t>text-white</a:t>
            </a:r>
            <a:r>
              <a:rPr lang="tr-TR" dirty="0"/>
              <a:t>"&gt;.</a:t>
            </a:r>
            <a:r>
              <a:rPr lang="tr-TR" dirty="0" err="1"/>
              <a:t>bg-success</a:t>
            </a:r>
            <a:r>
              <a:rPr lang="tr-TR" dirty="0"/>
              <a:t>&lt;/div&gt;</a:t>
            </a:r>
          </a:p>
          <a:p>
            <a:pPr>
              <a:lnSpc>
                <a:spcPct val="170000"/>
              </a:lnSpc>
            </a:pPr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="p-3 mb-2 </a:t>
            </a:r>
            <a:r>
              <a:rPr lang="tr-TR" dirty="0" err="1"/>
              <a:t>bg-danger</a:t>
            </a:r>
            <a:r>
              <a:rPr lang="tr-TR" dirty="0"/>
              <a:t> </a:t>
            </a:r>
            <a:r>
              <a:rPr lang="tr-TR" dirty="0" err="1"/>
              <a:t>text-white</a:t>
            </a:r>
            <a:r>
              <a:rPr lang="tr-TR" dirty="0"/>
              <a:t>"&gt;.</a:t>
            </a:r>
            <a:r>
              <a:rPr lang="tr-TR" dirty="0" err="1"/>
              <a:t>bg-danger</a:t>
            </a:r>
            <a:r>
              <a:rPr lang="tr-TR" dirty="0"/>
              <a:t>&lt;/div&gt;</a:t>
            </a:r>
          </a:p>
          <a:p>
            <a:pPr>
              <a:lnSpc>
                <a:spcPct val="170000"/>
              </a:lnSpc>
            </a:pPr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="p-3 mb-2 </a:t>
            </a:r>
            <a:r>
              <a:rPr lang="tr-TR" dirty="0" err="1"/>
              <a:t>bg-warning</a:t>
            </a:r>
            <a:r>
              <a:rPr lang="tr-TR" dirty="0"/>
              <a:t> </a:t>
            </a:r>
            <a:r>
              <a:rPr lang="tr-TR" dirty="0" err="1"/>
              <a:t>text-dark</a:t>
            </a:r>
            <a:r>
              <a:rPr lang="tr-TR" dirty="0"/>
              <a:t>"&gt;.</a:t>
            </a:r>
            <a:r>
              <a:rPr lang="tr-TR" dirty="0" err="1"/>
              <a:t>bg-warning</a:t>
            </a:r>
            <a:r>
              <a:rPr lang="tr-TR" dirty="0"/>
              <a:t>&lt;/div&gt;</a:t>
            </a:r>
          </a:p>
          <a:p>
            <a:pPr>
              <a:lnSpc>
                <a:spcPct val="170000"/>
              </a:lnSpc>
            </a:pPr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="p-3 mb-2 </a:t>
            </a:r>
            <a:r>
              <a:rPr lang="tr-TR" dirty="0" err="1"/>
              <a:t>bg-info</a:t>
            </a:r>
            <a:r>
              <a:rPr lang="tr-TR" dirty="0"/>
              <a:t> </a:t>
            </a:r>
            <a:r>
              <a:rPr lang="tr-TR" dirty="0" err="1"/>
              <a:t>text-dark</a:t>
            </a:r>
            <a:r>
              <a:rPr lang="tr-TR" dirty="0"/>
              <a:t>"&gt;.</a:t>
            </a:r>
            <a:r>
              <a:rPr lang="tr-TR" dirty="0" err="1"/>
              <a:t>bg-info</a:t>
            </a:r>
            <a:r>
              <a:rPr lang="tr-TR" dirty="0"/>
              <a:t>&lt;/div&gt;</a:t>
            </a:r>
          </a:p>
          <a:p>
            <a:pPr>
              <a:lnSpc>
                <a:spcPct val="170000"/>
              </a:lnSpc>
            </a:pPr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="p-3 mb-2 </a:t>
            </a:r>
            <a:r>
              <a:rPr lang="tr-TR" dirty="0" err="1"/>
              <a:t>bg-light</a:t>
            </a:r>
            <a:r>
              <a:rPr lang="tr-TR" dirty="0"/>
              <a:t> </a:t>
            </a:r>
            <a:r>
              <a:rPr lang="tr-TR" dirty="0" err="1"/>
              <a:t>text-dark</a:t>
            </a:r>
            <a:r>
              <a:rPr lang="tr-TR" dirty="0"/>
              <a:t>"&gt;.</a:t>
            </a:r>
            <a:r>
              <a:rPr lang="tr-TR" dirty="0" err="1"/>
              <a:t>bg-light</a:t>
            </a:r>
            <a:r>
              <a:rPr lang="tr-TR" dirty="0"/>
              <a:t>&lt;/div&gt;</a:t>
            </a:r>
          </a:p>
          <a:p>
            <a:pPr>
              <a:lnSpc>
                <a:spcPct val="170000"/>
              </a:lnSpc>
            </a:pPr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="p-3 mb-2 </a:t>
            </a:r>
            <a:r>
              <a:rPr lang="tr-TR" dirty="0" err="1"/>
              <a:t>bg-dark</a:t>
            </a:r>
            <a:r>
              <a:rPr lang="tr-TR" dirty="0"/>
              <a:t> </a:t>
            </a:r>
            <a:r>
              <a:rPr lang="tr-TR" dirty="0" err="1"/>
              <a:t>text-white</a:t>
            </a:r>
            <a:r>
              <a:rPr lang="tr-TR" dirty="0"/>
              <a:t>"&gt;.</a:t>
            </a:r>
            <a:r>
              <a:rPr lang="tr-TR" dirty="0" err="1"/>
              <a:t>bg-dark</a:t>
            </a:r>
            <a:r>
              <a:rPr lang="tr-TR" dirty="0"/>
              <a:t>&lt;/div&gt;</a:t>
            </a:r>
          </a:p>
          <a:p>
            <a:pPr>
              <a:lnSpc>
                <a:spcPct val="170000"/>
              </a:lnSpc>
            </a:pPr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="p-3 mb-2 </a:t>
            </a:r>
            <a:r>
              <a:rPr lang="tr-TR" dirty="0" err="1"/>
              <a:t>bg</a:t>
            </a:r>
            <a:r>
              <a:rPr lang="tr-TR" dirty="0"/>
              <a:t>-body </a:t>
            </a:r>
            <a:r>
              <a:rPr lang="tr-TR" dirty="0" err="1"/>
              <a:t>text-dark</a:t>
            </a:r>
            <a:r>
              <a:rPr lang="tr-TR" dirty="0"/>
              <a:t>"&gt;.</a:t>
            </a:r>
            <a:r>
              <a:rPr lang="tr-TR" dirty="0" err="1"/>
              <a:t>bg</a:t>
            </a:r>
            <a:r>
              <a:rPr lang="tr-TR" dirty="0"/>
              <a:t>-body&lt;/div&gt;</a:t>
            </a:r>
          </a:p>
          <a:p>
            <a:pPr>
              <a:lnSpc>
                <a:spcPct val="170000"/>
              </a:lnSpc>
            </a:pPr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="p-3 mb-2 </a:t>
            </a:r>
            <a:r>
              <a:rPr lang="tr-TR" dirty="0" err="1"/>
              <a:t>bg-white</a:t>
            </a:r>
            <a:r>
              <a:rPr lang="tr-TR" dirty="0"/>
              <a:t> </a:t>
            </a:r>
            <a:r>
              <a:rPr lang="tr-TR" dirty="0" err="1"/>
              <a:t>text-dark</a:t>
            </a:r>
            <a:r>
              <a:rPr lang="tr-TR" dirty="0"/>
              <a:t>"&gt;.</a:t>
            </a:r>
            <a:r>
              <a:rPr lang="tr-TR" dirty="0" err="1"/>
              <a:t>bg-white</a:t>
            </a:r>
            <a:r>
              <a:rPr lang="tr-TR" dirty="0"/>
              <a:t>&lt;/div&gt;</a:t>
            </a:r>
          </a:p>
          <a:p>
            <a:pPr>
              <a:lnSpc>
                <a:spcPct val="170000"/>
              </a:lnSpc>
            </a:pPr>
            <a:r>
              <a:rPr lang="tr-TR" dirty="0"/>
              <a:t>&lt;div </a:t>
            </a:r>
            <a:r>
              <a:rPr lang="tr-TR" dirty="0" err="1"/>
              <a:t>class</a:t>
            </a:r>
            <a:r>
              <a:rPr lang="tr-TR" dirty="0"/>
              <a:t>="p-3 mb-2 </a:t>
            </a:r>
            <a:r>
              <a:rPr lang="tr-TR" dirty="0" err="1"/>
              <a:t>bg-transparent</a:t>
            </a:r>
            <a:r>
              <a:rPr lang="tr-TR" dirty="0"/>
              <a:t> </a:t>
            </a:r>
            <a:r>
              <a:rPr lang="tr-TR" dirty="0" err="1"/>
              <a:t>text-dark</a:t>
            </a:r>
            <a:r>
              <a:rPr lang="tr-TR" dirty="0"/>
              <a:t>"&gt;.</a:t>
            </a:r>
            <a:r>
              <a:rPr lang="tr-TR" dirty="0" err="1"/>
              <a:t>bg-transparent</a:t>
            </a:r>
            <a:r>
              <a:rPr lang="tr-TR" dirty="0"/>
              <a:t>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9CFDD-55B4-40BA-9D04-657488F2B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40" y="0"/>
            <a:ext cx="602136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D66EB-C18E-4958-8B5B-9D9702EDE08D}"/>
              </a:ext>
            </a:extLst>
          </p:cNvPr>
          <p:cNvSpPr txBox="1"/>
          <p:nvPr/>
        </p:nvSpPr>
        <p:spPr>
          <a:xfrm>
            <a:off x="775806" y="399494"/>
            <a:ext cx="4269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rgbClr val="FFFF00"/>
                </a:solidFill>
              </a:rPr>
              <a:t>Background </a:t>
            </a:r>
            <a:r>
              <a:rPr lang="tr-TR" sz="3600" dirty="0" err="1">
                <a:solidFill>
                  <a:srgbClr val="FFFF00"/>
                </a:solidFill>
              </a:rPr>
              <a:t>Color</a:t>
            </a:r>
            <a:endParaRPr lang="tr-TR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3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38606D2-A7BA-4AE2-A60A-A97DDFD919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4859" y="1102617"/>
            <a:ext cx="412484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1800" dirty="0">
                <a:latin typeface="Arial" panose="020B0604020202020204" pitchFamily="34" charset="0"/>
              </a:rPr>
              <a:t>&lt;span class="border"&gt;&lt;/span&gt;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1800" dirty="0">
                <a:latin typeface="Arial" panose="020B0604020202020204" pitchFamily="34" charset="0"/>
              </a:rPr>
              <a:t>&lt;span class="border-top"&gt;&lt;/span&gt;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1800" dirty="0">
                <a:latin typeface="Arial" panose="020B0604020202020204" pitchFamily="34" charset="0"/>
              </a:rPr>
              <a:t>&lt;span class="border-end"&gt;&lt;/span&gt;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1800" dirty="0">
                <a:latin typeface="Arial" panose="020B0604020202020204" pitchFamily="34" charset="0"/>
              </a:rPr>
              <a:t>&lt;span class="border-bottom"&gt;&lt;/span&gt;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1800" dirty="0">
                <a:latin typeface="Arial" panose="020B0604020202020204" pitchFamily="34" charset="0"/>
              </a:rPr>
              <a:t>&lt;span class="border-start"&gt;&lt;/span&gt;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123F9-1A39-4DA8-BA6E-738CB9557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828" y="940066"/>
            <a:ext cx="6519169" cy="1533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66D19A-AEB8-4301-9685-D0E7FC11A22D}"/>
              </a:ext>
            </a:extLst>
          </p:cNvPr>
          <p:cNvSpPr txBox="1"/>
          <p:nvPr/>
        </p:nvSpPr>
        <p:spPr>
          <a:xfrm>
            <a:off x="134859" y="2706465"/>
            <a:ext cx="54403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&lt;</a:t>
            </a:r>
            <a:r>
              <a:rPr lang="tr-TR" sz="1600" dirty="0" err="1"/>
              <a:t>span</a:t>
            </a:r>
            <a:r>
              <a:rPr lang="tr-TR" sz="1600" dirty="0"/>
              <a:t>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border</a:t>
            </a:r>
            <a:r>
              <a:rPr lang="tr-TR" sz="1600" dirty="0"/>
              <a:t> </a:t>
            </a:r>
            <a:r>
              <a:rPr lang="tr-TR" sz="1600" dirty="0" err="1"/>
              <a:t>border-primary</a:t>
            </a:r>
            <a:r>
              <a:rPr lang="tr-TR" sz="1600" dirty="0"/>
              <a:t>"&gt;&lt;/</a:t>
            </a:r>
            <a:r>
              <a:rPr lang="tr-TR" sz="1600" dirty="0" err="1"/>
              <a:t>span</a:t>
            </a:r>
            <a:r>
              <a:rPr lang="tr-TR" sz="1600" dirty="0"/>
              <a:t>&gt;</a:t>
            </a:r>
          </a:p>
          <a:p>
            <a:r>
              <a:rPr lang="tr-TR" sz="1600" dirty="0"/>
              <a:t>&lt;</a:t>
            </a:r>
            <a:r>
              <a:rPr lang="tr-TR" sz="1600" dirty="0" err="1"/>
              <a:t>span</a:t>
            </a:r>
            <a:r>
              <a:rPr lang="tr-TR" sz="1600" dirty="0"/>
              <a:t>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border</a:t>
            </a:r>
            <a:r>
              <a:rPr lang="tr-TR" sz="1600" dirty="0"/>
              <a:t> </a:t>
            </a:r>
            <a:r>
              <a:rPr lang="tr-TR" sz="1600" dirty="0" err="1"/>
              <a:t>border-secondary</a:t>
            </a:r>
            <a:r>
              <a:rPr lang="tr-TR" sz="1600" dirty="0"/>
              <a:t>"&gt;&lt;/</a:t>
            </a:r>
            <a:r>
              <a:rPr lang="tr-TR" sz="1600" dirty="0" err="1"/>
              <a:t>span</a:t>
            </a:r>
            <a:r>
              <a:rPr lang="tr-TR" sz="1600" dirty="0"/>
              <a:t>&gt;</a:t>
            </a:r>
          </a:p>
          <a:p>
            <a:r>
              <a:rPr lang="tr-TR" sz="1600" dirty="0"/>
              <a:t>&lt;</a:t>
            </a:r>
            <a:r>
              <a:rPr lang="tr-TR" sz="1600" dirty="0" err="1"/>
              <a:t>span</a:t>
            </a:r>
            <a:r>
              <a:rPr lang="tr-TR" sz="1600" dirty="0"/>
              <a:t>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border</a:t>
            </a:r>
            <a:r>
              <a:rPr lang="tr-TR" sz="1600" dirty="0"/>
              <a:t> </a:t>
            </a:r>
            <a:r>
              <a:rPr lang="tr-TR" sz="1600" dirty="0" err="1"/>
              <a:t>border-success</a:t>
            </a:r>
            <a:r>
              <a:rPr lang="tr-TR" sz="1600" dirty="0"/>
              <a:t>"&gt;&lt;/</a:t>
            </a:r>
            <a:r>
              <a:rPr lang="tr-TR" sz="1600" dirty="0" err="1"/>
              <a:t>span</a:t>
            </a:r>
            <a:r>
              <a:rPr lang="tr-TR" sz="1600" dirty="0"/>
              <a:t>&gt;</a:t>
            </a:r>
          </a:p>
          <a:p>
            <a:r>
              <a:rPr lang="tr-TR" sz="1600" dirty="0"/>
              <a:t>&lt;</a:t>
            </a:r>
            <a:r>
              <a:rPr lang="tr-TR" sz="1600" dirty="0" err="1"/>
              <a:t>span</a:t>
            </a:r>
            <a:r>
              <a:rPr lang="tr-TR" sz="1600" dirty="0"/>
              <a:t>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border</a:t>
            </a:r>
            <a:r>
              <a:rPr lang="tr-TR" sz="1600" dirty="0"/>
              <a:t> </a:t>
            </a:r>
            <a:r>
              <a:rPr lang="tr-TR" sz="1600" dirty="0" err="1"/>
              <a:t>border-danger</a:t>
            </a:r>
            <a:r>
              <a:rPr lang="tr-TR" sz="1600" dirty="0"/>
              <a:t>"&gt;&lt;/</a:t>
            </a:r>
            <a:r>
              <a:rPr lang="tr-TR" sz="1600" dirty="0" err="1"/>
              <a:t>span</a:t>
            </a:r>
            <a:r>
              <a:rPr lang="tr-TR" sz="1600" dirty="0"/>
              <a:t>&gt;</a:t>
            </a:r>
          </a:p>
          <a:p>
            <a:r>
              <a:rPr lang="tr-TR" sz="1600" dirty="0"/>
              <a:t>&lt;</a:t>
            </a:r>
            <a:r>
              <a:rPr lang="tr-TR" sz="1600" dirty="0" err="1"/>
              <a:t>span</a:t>
            </a:r>
            <a:r>
              <a:rPr lang="tr-TR" sz="1600" dirty="0"/>
              <a:t>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border</a:t>
            </a:r>
            <a:r>
              <a:rPr lang="tr-TR" sz="1600" dirty="0"/>
              <a:t> </a:t>
            </a:r>
            <a:r>
              <a:rPr lang="tr-TR" sz="1600" dirty="0" err="1"/>
              <a:t>border-warning</a:t>
            </a:r>
            <a:r>
              <a:rPr lang="tr-TR" sz="1600" dirty="0"/>
              <a:t>"&gt;&lt;/</a:t>
            </a:r>
            <a:r>
              <a:rPr lang="tr-TR" sz="1600" dirty="0" err="1"/>
              <a:t>span</a:t>
            </a:r>
            <a:r>
              <a:rPr lang="tr-TR" sz="1600" dirty="0"/>
              <a:t>&gt;</a:t>
            </a:r>
          </a:p>
          <a:p>
            <a:r>
              <a:rPr lang="tr-TR" sz="1600" dirty="0"/>
              <a:t>&lt;</a:t>
            </a:r>
            <a:r>
              <a:rPr lang="tr-TR" sz="1600" dirty="0" err="1"/>
              <a:t>span</a:t>
            </a:r>
            <a:r>
              <a:rPr lang="tr-TR" sz="1600" dirty="0"/>
              <a:t>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border</a:t>
            </a:r>
            <a:r>
              <a:rPr lang="tr-TR" sz="1600" dirty="0"/>
              <a:t> </a:t>
            </a:r>
            <a:r>
              <a:rPr lang="tr-TR" sz="1600" dirty="0" err="1"/>
              <a:t>border-info</a:t>
            </a:r>
            <a:r>
              <a:rPr lang="tr-TR" sz="1600" dirty="0"/>
              <a:t>"&gt;&lt;/</a:t>
            </a:r>
            <a:r>
              <a:rPr lang="tr-TR" sz="1600" dirty="0" err="1"/>
              <a:t>span</a:t>
            </a:r>
            <a:r>
              <a:rPr lang="tr-TR" sz="1600" dirty="0"/>
              <a:t>&gt;</a:t>
            </a:r>
          </a:p>
          <a:p>
            <a:r>
              <a:rPr lang="tr-TR" sz="1600" dirty="0"/>
              <a:t>&lt;</a:t>
            </a:r>
            <a:r>
              <a:rPr lang="tr-TR" sz="1600" dirty="0" err="1"/>
              <a:t>span</a:t>
            </a:r>
            <a:r>
              <a:rPr lang="tr-TR" sz="1600" dirty="0"/>
              <a:t>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border</a:t>
            </a:r>
            <a:r>
              <a:rPr lang="tr-TR" sz="1600" dirty="0"/>
              <a:t> </a:t>
            </a:r>
            <a:r>
              <a:rPr lang="tr-TR" sz="1600" dirty="0" err="1"/>
              <a:t>border-light</a:t>
            </a:r>
            <a:r>
              <a:rPr lang="tr-TR" sz="1600" dirty="0"/>
              <a:t>"&gt;&lt;/</a:t>
            </a:r>
            <a:r>
              <a:rPr lang="tr-TR" sz="1600" dirty="0" err="1"/>
              <a:t>span</a:t>
            </a:r>
            <a:r>
              <a:rPr lang="tr-TR" sz="1600" dirty="0"/>
              <a:t>&gt;</a:t>
            </a:r>
          </a:p>
          <a:p>
            <a:r>
              <a:rPr lang="tr-TR" sz="1600" dirty="0"/>
              <a:t>&lt;</a:t>
            </a:r>
            <a:r>
              <a:rPr lang="tr-TR" sz="1600" dirty="0" err="1"/>
              <a:t>span</a:t>
            </a:r>
            <a:r>
              <a:rPr lang="tr-TR" sz="1600" dirty="0"/>
              <a:t>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border</a:t>
            </a:r>
            <a:r>
              <a:rPr lang="tr-TR" sz="1600" dirty="0"/>
              <a:t> </a:t>
            </a:r>
            <a:r>
              <a:rPr lang="tr-TR" sz="1600" dirty="0" err="1"/>
              <a:t>border-dark</a:t>
            </a:r>
            <a:r>
              <a:rPr lang="tr-TR" sz="1600" dirty="0"/>
              <a:t>"&gt;&lt;/</a:t>
            </a:r>
            <a:r>
              <a:rPr lang="tr-TR" sz="1600" dirty="0" err="1"/>
              <a:t>span</a:t>
            </a:r>
            <a:r>
              <a:rPr lang="tr-TR" sz="1600" dirty="0"/>
              <a:t>&gt;</a:t>
            </a:r>
          </a:p>
          <a:p>
            <a:r>
              <a:rPr lang="tr-TR" sz="1600" dirty="0"/>
              <a:t>&lt;</a:t>
            </a:r>
            <a:r>
              <a:rPr lang="tr-TR" sz="1600" dirty="0" err="1"/>
              <a:t>span</a:t>
            </a:r>
            <a:r>
              <a:rPr lang="tr-TR" sz="1600" dirty="0"/>
              <a:t>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border</a:t>
            </a:r>
            <a:r>
              <a:rPr lang="tr-TR" sz="1600" dirty="0"/>
              <a:t> </a:t>
            </a:r>
            <a:r>
              <a:rPr lang="tr-TR" sz="1600" dirty="0" err="1"/>
              <a:t>border-white</a:t>
            </a:r>
            <a:r>
              <a:rPr lang="tr-TR" sz="1600" dirty="0"/>
              <a:t>"&gt;&lt;/</a:t>
            </a:r>
            <a:r>
              <a:rPr lang="tr-TR" sz="1600" dirty="0" err="1"/>
              <a:t>span</a:t>
            </a:r>
            <a:r>
              <a:rPr lang="tr-TR" sz="1600" dirty="0"/>
              <a:t>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A34328-6178-4F0B-8200-FEFB0834C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827" y="3177981"/>
            <a:ext cx="6519169" cy="1340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8CFDC6-3A0A-4D2B-AF2F-B41F07BAC1BC}"/>
              </a:ext>
            </a:extLst>
          </p:cNvPr>
          <p:cNvSpPr txBox="1"/>
          <p:nvPr/>
        </p:nvSpPr>
        <p:spPr>
          <a:xfrm>
            <a:off x="134859" y="5312927"/>
            <a:ext cx="45929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&lt;</a:t>
            </a:r>
            <a:r>
              <a:rPr lang="tr-TR" dirty="0" err="1"/>
              <a:t>span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="</a:t>
            </a:r>
            <a:r>
              <a:rPr lang="tr-TR" dirty="0" err="1"/>
              <a:t>border</a:t>
            </a:r>
            <a:r>
              <a:rPr lang="tr-TR" dirty="0"/>
              <a:t> border-1"&gt;&lt;/</a:t>
            </a:r>
            <a:r>
              <a:rPr lang="tr-TR" dirty="0" err="1"/>
              <a:t>span</a:t>
            </a:r>
            <a:r>
              <a:rPr lang="tr-TR" dirty="0"/>
              <a:t>&gt;</a:t>
            </a:r>
          </a:p>
          <a:p>
            <a:r>
              <a:rPr lang="tr-TR" dirty="0"/>
              <a:t>&lt;</a:t>
            </a:r>
            <a:r>
              <a:rPr lang="tr-TR" dirty="0" err="1"/>
              <a:t>span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="</a:t>
            </a:r>
            <a:r>
              <a:rPr lang="tr-TR" dirty="0" err="1"/>
              <a:t>border</a:t>
            </a:r>
            <a:r>
              <a:rPr lang="tr-TR" dirty="0"/>
              <a:t> border-2"&gt;&lt;/</a:t>
            </a:r>
            <a:r>
              <a:rPr lang="tr-TR" dirty="0" err="1"/>
              <a:t>span</a:t>
            </a:r>
            <a:r>
              <a:rPr lang="tr-TR" dirty="0"/>
              <a:t>&gt;</a:t>
            </a:r>
          </a:p>
          <a:p>
            <a:r>
              <a:rPr lang="tr-TR" dirty="0"/>
              <a:t>&lt;</a:t>
            </a:r>
            <a:r>
              <a:rPr lang="tr-TR" dirty="0" err="1"/>
              <a:t>span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="</a:t>
            </a:r>
            <a:r>
              <a:rPr lang="tr-TR" dirty="0" err="1"/>
              <a:t>border</a:t>
            </a:r>
            <a:r>
              <a:rPr lang="tr-TR" dirty="0"/>
              <a:t> border-3"&gt;&lt;/</a:t>
            </a:r>
            <a:r>
              <a:rPr lang="tr-TR" dirty="0" err="1"/>
              <a:t>span</a:t>
            </a:r>
            <a:r>
              <a:rPr lang="tr-TR" dirty="0"/>
              <a:t>&gt;</a:t>
            </a:r>
          </a:p>
          <a:p>
            <a:r>
              <a:rPr lang="tr-TR" dirty="0"/>
              <a:t>&lt;</a:t>
            </a:r>
            <a:r>
              <a:rPr lang="tr-TR" dirty="0" err="1"/>
              <a:t>span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="</a:t>
            </a:r>
            <a:r>
              <a:rPr lang="tr-TR" dirty="0" err="1"/>
              <a:t>border</a:t>
            </a:r>
            <a:r>
              <a:rPr lang="tr-TR" dirty="0"/>
              <a:t> border-4"&gt;&lt;/</a:t>
            </a:r>
            <a:r>
              <a:rPr lang="tr-TR" dirty="0" err="1"/>
              <a:t>span</a:t>
            </a:r>
            <a:r>
              <a:rPr lang="tr-TR" dirty="0"/>
              <a:t>&gt;</a:t>
            </a:r>
          </a:p>
          <a:p>
            <a:r>
              <a:rPr lang="tr-TR" dirty="0"/>
              <a:t>&lt;</a:t>
            </a:r>
            <a:r>
              <a:rPr lang="tr-TR" dirty="0" err="1"/>
              <a:t>span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="</a:t>
            </a:r>
            <a:r>
              <a:rPr lang="tr-TR" dirty="0" err="1"/>
              <a:t>border</a:t>
            </a:r>
            <a:r>
              <a:rPr lang="tr-TR" dirty="0"/>
              <a:t> border-5"&gt;&lt;/</a:t>
            </a:r>
            <a:r>
              <a:rPr lang="tr-TR" dirty="0" err="1"/>
              <a:t>span</a:t>
            </a:r>
            <a:r>
              <a:rPr lang="tr-TR" dirty="0"/>
              <a:t>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697495-39FE-4B45-B5AD-8AF343AB5A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6247" r="16247"/>
          <a:stretch/>
        </p:blipFill>
        <p:spPr>
          <a:xfrm>
            <a:off x="4403323" y="5500103"/>
            <a:ext cx="7788677" cy="11468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2151DC-940F-4E18-8C3A-F4F12580102C}"/>
              </a:ext>
            </a:extLst>
          </p:cNvPr>
          <p:cNvSpPr txBox="1"/>
          <p:nvPr/>
        </p:nvSpPr>
        <p:spPr>
          <a:xfrm>
            <a:off x="1144059" y="229513"/>
            <a:ext cx="2611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>
                <a:solidFill>
                  <a:srgbClr val="FFFF00"/>
                </a:solidFill>
              </a:rPr>
              <a:t>BORDERS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873660-071A-4AC8-97D5-6C7520BF3FB4}"/>
              </a:ext>
            </a:extLst>
          </p:cNvPr>
          <p:cNvCxnSpPr/>
          <p:nvPr/>
        </p:nvCxnSpPr>
        <p:spPr>
          <a:xfrm>
            <a:off x="0" y="2714625"/>
            <a:ext cx="12296775" cy="0"/>
          </a:xfrm>
          <a:prstGeom prst="line">
            <a:avLst/>
          </a:prstGeom>
          <a:ln w="508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953639-D62E-43C9-B9BB-FBA21932D610}"/>
              </a:ext>
            </a:extLst>
          </p:cNvPr>
          <p:cNvCxnSpPr/>
          <p:nvPr/>
        </p:nvCxnSpPr>
        <p:spPr>
          <a:xfrm>
            <a:off x="0" y="5141309"/>
            <a:ext cx="12191996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66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5D6EC-ED40-4AA9-A0C7-678F91871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33526"/>
            <a:ext cx="4758431" cy="2663301"/>
          </a:xfrm>
        </p:spPr>
        <p:txBody>
          <a:bodyPr>
            <a:normAutofit/>
          </a:bodyPr>
          <a:lstStyle/>
          <a:p>
            <a:r>
              <a:rPr lang="tr-TR" sz="1600" dirty="0"/>
              <a:t>&lt;</a:t>
            </a:r>
            <a:r>
              <a:rPr lang="tr-TR" sz="1600" dirty="0" err="1"/>
              <a:t>img</a:t>
            </a:r>
            <a:r>
              <a:rPr lang="tr-TR" sz="1600" dirty="0"/>
              <a:t> </a:t>
            </a:r>
            <a:r>
              <a:rPr lang="tr-TR" sz="1600" dirty="0" err="1"/>
              <a:t>src</a:t>
            </a:r>
            <a:r>
              <a:rPr lang="tr-TR" sz="1600" dirty="0"/>
              <a:t>="..."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rounded</a:t>
            </a:r>
            <a:r>
              <a:rPr lang="tr-TR" sz="1600" dirty="0"/>
              <a:t>" alt="..."&gt;</a:t>
            </a:r>
          </a:p>
          <a:p>
            <a:r>
              <a:rPr lang="tr-TR" sz="1600" dirty="0"/>
              <a:t>&lt;</a:t>
            </a:r>
            <a:r>
              <a:rPr lang="tr-TR" sz="1600" dirty="0" err="1"/>
              <a:t>img</a:t>
            </a:r>
            <a:r>
              <a:rPr lang="tr-TR" sz="1600" dirty="0"/>
              <a:t> </a:t>
            </a:r>
            <a:r>
              <a:rPr lang="tr-TR" sz="1600" dirty="0" err="1"/>
              <a:t>src</a:t>
            </a:r>
            <a:r>
              <a:rPr lang="tr-TR" sz="1600" dirty="0"/>
              <a:t>="..."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rounded</a:t>
            </a:r>
            <a:r>
              <a:rPr lang="tr-TR" sz="1600" dirty="0"/>
              <a:t>-top" alt="..."&gt;</a:t>
            </a:r>
          </a:p>
          <a:p>
            <a:r>
              <a:rPr lang="tr-TR" sz="1600" dirty="0"/>
              <a:t>&lt;</a:t>
            </a:r>
            <a:r>
              <a:rPr lang="tr-TR" sz="1600" dirty="0" err="1"/>
              <a:t>img</a:t>
            </a:r>
            <a:r>
              <a:rPr lang="tr-TR" sz="1600" dirty="0"/>
              <a:t> </a:t>
            </a:r>
            <a:r>
              <a:rPr lang="tr-TR" sz="1600" dirty="0" err="1"/>
              <a:t>src</a:t>
            </a:r>
            <a:r>
              <a:rPr lang="tr-TR" sz="1600" dirty="0"/>
              <a:t>="..."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rounded-end</a:t>
            </a:r>
            <a:r>
              <a:rPr lang="tr-TR" sz="1600" dirty="0"/>
              <a:t>" alt="..."&gt;</a:t>
            </a:r>
          </a:p>
          <a:p>
            <a:r>
              <a:rPr lang="tr-TR" sz="1600" dirty="0"/>
              <a:t>&lt;</a:t>
            </a:r>
            <a:r>
              <a:rPr lang="tr-TR" sz="1600" dirty="0" err="1"/>
              <a:t>img</a:t>
            </a:r>
            <a:r>
              <a:rPr lang="tr-TR" sz="1600" dirty="0"/>
              <a:t> </a:t>
            </a:r>
            <a:r>
              <a:rPr lang="tr-TR" sz="1600" dirty="0" err="1"/>
              <a:t>src</a:t>
            </a:r>
            <a:r>
              <a:rPr lang="tr-TR" sz="1600" dirty="0"/>
              <a:t>="..."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rounded-bottom</a:t>
            </a:r>
            <a:r>
              <a:rPr lang="tr-TR" sz="1600" dirty="0"/>
              <a:t>" alt="..."&gt;</a:t>
            </a:r>
          </a:p>
          <a:p>
            <a:r>
              <a:rPr lang="tr-TR" sz="1600" dirty="0"/>
              <a:t>&lt;</a:t>
            </a:r>
            <a:r>
              <a:rPr lang="tr-TR" sz="1600" dirty="0" err="1"/>
              <a:t>img</a:t>
            </a:r>
            <a:r>
              <a:rPr lang="tr-TR" sz="1600" dirty="0"/>
              <a:t> </a:t>
            </a:r>
            <a:r>
              <a:rPr lang="tr-TR" sz="1600" dirty="0" err="1"/>
              <a:t>src</a:t>
            </a:r>
            <a:r>
              <a:rPr lang="tr-TR" sz="1600" dirty="0"/>
              <a:t>="..."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rounded</a:t>
            </a:r>
            <a:r>
              <a:rPr lang="tr-TR" sz="1600" dirty="0"/>
              <a:t>-start" alt="..."&gt;</a:t>
            </a:r>
          </a:p>
          <a:p>
            <a:r>
              <a:rPr lang="tr-TR" sz="1600" dirty="0"/>
              <a:t>&lt;</a:t>
            </a:r>
            <a:r>
              <a:rPr lang="tr-TR" sz="1600" dirty="0" err="1"/>
              <a:t>img</a:t>
            </a:r>
            <a:r>
              <a:rPr lang="tr-TR" sz="1600" dirty="0"/>
              <a:t> </a:t>
            </a:r>
            <a:r>
              <a:rPr lang="tr-TR" sz="1600" dirty="0" err="1"/>
              <a:t>src</a:t>
            </a:r>
            <a:r>
              <a:rPr lang="tr-TR" sz="1600" dirty="0"/>
              <a:t>="..."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rounded-circle</a:t>
            </a:r>
            <a:r>
              <a:rPr lang="tr-TR" sz="1600" dirty="0"/>
              <a:t>" alt="..."&gt;</a:t>
            </a:r>
          </a:p>
          <a:p>
            <a:r>
              <a:rPr lang="tr-TR" sz="1600" dirty="0"/>
              <a:t>&lt;</a:t>
            </a:r>
            <a:r>
              <a:rPr lang="tr-TR" sz="1600" dirty="0" err="1"/>
              <a:t>img</a:t>
            </a:r>
            <a:r>
              <a:rPr lang="tr-TR" sz="1600" dirty="0"/>
              <a:t> </a:t>
            </a:r>
            <a:r>
              <a:rPr lang="tr-TR" sz="1600" dirty="0" err="1"/>
              <a:t>src</a:t>
            </a:r>
            <a:r>
              <a:rPr lang="tr-TR" sz="1600" dirty="0"/>
              <a:t>="..." </a:t>
            </a:r>
            <a:r>
              <a:rPr lang="tr-TR" sz="1600" dirty="0" err="1"/>
              <a:t>class</a:t>
            </a:r>
            <a:r>
              <a:rPr lang="tr-TR" sz="1600" dirty="0"/>
              <a:t>="</a:t>
            </a:r>
            <a:r>
              <a:rPr lang="tr-TR" sz="1600" dirty="0" err="1"/>
              <a:t>rounded-pill</a:t>
            </a:r>
            <a:r>
              <a:rPr lang="tr-TR" sz="1600" dirty="0"/>
              <a:t>" alt="..."&gt;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FB79B-CEC1-4E4D-BDA3-5E95AFFA7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431" y="1331648"/>
            <a:ext cx="7459116" cy="1467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0ED091-D7CB-4E59-ADB5-BF09A703DE03}"/>
              </a:ext>
            </a:extLst>
          </p:cNvPr>
          <p:cNvSpPr txBox="1"/>
          <p:nvPr/>
        </p:nvSpPr>
        <p:spPr>
          <a:xfrm>
            <a:off x="92365" y="4567562"/>
            <a:ext cx="46073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="..." class="rounded-0" alt="..."&gt;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="..." class="rounded-1" alt="..."&gt;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="..." class="rounded-2" alt="..."&gt;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="..." class="rounded-3" alt="..."&gt;</a:t>
            </a:r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EFB94-11D8-4DF2-ADE7-76754D30A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311" y="4275520"/>
            <a:ext cx="5741192" cy="178441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94D073-0CF6-4B3B-99C0-D30309993EB7}"/>
              </a:ext>
            </a:extLst>
          </p:cNvPr>
          <p:cNvCxnSpPr>
            <a:cxnSpLocks/>
          </p:cNvCxnSpPr>
          <p:nvPr/>
        </p:nvCxnSpPr>
        <p:spPr>
          <a:xfrm>
            <a:off x="0" y="3781425"/>
            <a:ext cx="1225867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26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117E6DE-3C48-42E1-9FAD-C64BF44FDA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3503" y="2173532"/>
            <a:ext cx="548419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 dirty="0">
                <a:latin typeface="Arial" panose="020B0604020202020204" pitchFamily="34" charset="0"/>
              </a:rPr>
              <a:t>&lt;p </a:t>
            </a:r>
            <a:r>
              <a:rPr lang="tr-TR" altLang="tr-TR" sz="1800" dirty="0" err="1">
                <a:latin typeface="Arial" panose="020B0604020202020204" pitchFamily="34" charset="0"/>
              </a:rPr>
              <a:t>class</a:t>
            </a:r>
            <a:r>
              <a:rPr lang="tr-TR" altLang="tr-TR" sz="1800" dirty="0">
                <a:latin typeface="Arial" panose="020B0604020202020204" pitchFamily="34" charset="0"/>
              </a:rPr>
              <a:t>="</a:t>
            </a:r>
            <a:r>
              <a:rPr lang="tr-TR" altLang="tr-TR" sz="1800" dirty="0" err="1">
                <a:latin typeface="Arial" panose="020B0604020202020204" pitchFamily="34" charset="0"/>
              </a:rPr>
              <a:t>text-primary</a:t>
            </a:r>
            <a:r>
              <a:rPr lang="tr-TR" altLang="tr-TR" sz="1800" dirty="0">
                <a:latin typeface="Arial" panose="020B0604020202020204" pitchFamily="34" charset="0"/>
              </a:rPr>
              <a:t>"&gt;.</a:t>
            </a:r>
            <a:r>
              <a:rPr lang="tr-TR" altLang="tr-TR" sz="1800" dirty="0" err="1">
                <a:latin typeface="Arial" panose="020B0604020202020204" pitchFamily="34" charset="0"/>
              </a:rPr>
              <a:t>text-primary</a:t>
            </a:r>
            <a:r>
              <a:rPr lang="tr-TR" altLang="tr-TR" sz="1800" dirty="0">
                <a:latin typeface="Arial" panose="020B0604020202020204" pitchFamily="34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 dirty="0">
                <a:latin typeface="Arial" panose="020B0604020202020204" pitchFamily="34" charset="0"/>
              </a:rPr>
              <a:t>&lt;p </a:t>
            </a:r>
            <a:r>
              <a:rPr lang="tr-TR" altLang="tr-TR" sz="1800" dirty="0" err="1">
                <a:latin typeface="Arial" panose="020B0604020202020204" pitchFamily="34" charset="0"/>
              </a:rPr>
              <a:t>class</a:t>
            </a:r>
            <a:r>
              <a:rPr lang="tr-TR" altLang="tr-TR" sz="1800" dirty="0">
                <a:latin typeface="Arial" panose="020B0604020202020204" pitchFamily="34" charset="0"/>
              </a:rPr>
              <a:t>="</a:t>
            </a:r>
            <a:r>
              <a:rPr lang="tr-TR" altLang="tr-TR" sz="1800" dirty="0" err="1">
                <a:latin typeface="Arial" panose="020B0604020202020204" pitchFamily="34" charset="0"/>
              </a:rPr>
              <a:t>text-secondary</a:t>
            </a:r>
            <a:r>
              <a:rPr lang="tr-TR" altLang="tr-TR" sz="1800" dirty="0">
                <a:latin typeface="Arial" panose="020B0604020202020204" pitchFamily="34" charset="0"/>
              </a:rPr>
              <a:t>"&gt;.</a:t>
            </a:r>
            <a:r>
              <a:rPr lang="tr-TR" altLang="tr-TR" sz="1800" dirty="0" err="1">
                <a:latin typeface="Arial" panose="020B0604020202020204" pitchFamily="34" charset="0"/>
              </a:rPr>
              <a:t>text-secondary</a:t>
            </a:r>
            <a:r>
              <a:rPr lang="tr-TR" altLang="tr-TR" sz="1800" dirty="0">
                <a:latin typeface="Arial" panose="020B0604020202020204" pitchFamily="34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 dirty="0">
                <a:latin typeface="Arial" panose="020B0604020202020204" pitchFamily="34" charset="0"/>
              </a:rPr>
              <a:t>&lt;p </a:t>
            </a:r>
            <a:r>
              <a:rPr lang="tr-TR" altLang="tr-TR" sz="1800" dirty="0" err="1">
                <a:latin typeface="Arial" panose="020B0604020202020204" pitchFamily="34" charset="0"/>
              </a:rPr>
              <a:t>class</a:t>
            </a:r>
            <a:r>
              <a:rPr lang="tr-TR" altLang="tr-TR" sz="1800" dirty="0">
                <a:latin typeface="Arial" panose="020B0604020202020204" pitchFamily="34" charset="0"/>
              </a:rPr>
              <a:t>="</a:t>
            </a:r>
            <a:r>
              <a:rPr lang="tr-TR" altLang="tr-TR" sz="1800" dirty="0" err="1">
                <a:latin typeface="Arial" panose="020B0604020202020204" pitchFamily="34" charset="0"/>
              </a:rPr>
              <a:t>text-success</a:t>
            </a:r>
            <a:r>
              <a:rPr lang="tr-TR" altLang="tr-TR" sz="1800" dirty="0">
                <a:latin typeface="Arial" panose="020B0604020202020204" pitchFamily="34" charset="0"/>
              </a:rPr>
              <a:t>"&gt;.</a:t>
            </a:r>
            <a:r>
              <a:rPr lang="tr-TR" altLang="tr-TR" sz="1800" dirty="0" err="1">
                <a:latin typeface="Arial" panose="020B0604020202020204" pitchFamily="34" charset="0"/>
              </a:rPr>
              <a:t>text-success</a:t>
            </a:r>
            <a:r>
              <a:rPr lang="tr-TR" altLang="tr-TR" sz="1800" dirty="0">
                <a:latin typeface="Arial" panose="020B0604020202020204" pitchFamily="34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 dirty="0">
                <a:latin typeface="Arial" panose="020B0604020202020204" pitchFamily="34" charset="0"/>
              </a:rPr>
              <a:t>&lt;p </a:t>
            </a:r>
            <a:r>
              <a:rPr lang="tr-TR" altLang="tr-TR" sz="1800" dirty="0" err="1">
                <a:latin typeface="Arial" panose="020B0604020202020204" pitchFamily="34" charset="0"/>
              </a:rPr>
              <a:t>class</a:t>
            </a:r>
            <a:r>
              <a:rPr lang="tr-TR" altLang="tr-TR" sz="1800" dirty="0">
                <a:latin typeface="Arial" panose="020B0604020202020204" pitchFamily="34" charset="0"/>
              </a:rPr>
              <a:t>="</a:t>
            </a:r>
            <a:r>
              <a:rPr lang="tr-TR" altLang="tr-TR" sz="1800" dirty="0" err="1">
                <a:latin typeface="Arial" panose="020B0604020202020204" pitchFamily="34" charset="0"/>
              </a:rPr>
              <a:t>text-danger</a:t>
            </a:r>
            <a:r>
              <a:rPr lang="tr-TR" altLang="tr-TR" sz="1800" dirty="0">
                <a:latin typeface="Arial" panose="020B0604020202020204" pitchFamily="34" charset="0"/>
              </a:rPr>
              <a:t>"&gt;.</a:t>
            </a:r>
            <a:r>
              <a:rPr lang="tr-TR" altLang="tr-TR" sz="1800" dirty="0" err="1">
                <a:latin typeface="Arial" panose="020B0604020202020204" pitchFamily="34" charset="0"/>
              </a:rPr>
              <a:t>text-danger</a:t>
            </a:r>
            <a:r>
              <a:rPr lang="tr-TR" altLang="tr-TR" sz="1800" dirty="0">
                <a:latin typeface="Arial" panose="020B0604020202020204" pitchFamily="34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 dirty="0">
                <a:latin typeface="Arial" panose="020B0604020202020204" pitchFamily="34" charset="0"/>
              </a:rPr>
              <a:t>&lt;p </a:t>
            </a:r>
            <a:r>
              <a:rPr lang="tr-TR" altLang="tr-TR" sz="1800" dirty="0" err="1">
                <a:latin typeface="Arial" panose="020B0604020202020204" pitchFamily="34" charset="0"/>
              </a:rPr>
              <a:t>class</a:t>
            </a:r>
            <a:r>
              <a:rPr lang="tr-TR" altLang="tr-TR" sz="1800" dirty="0">
                <a:latin typeface="Arial" panose="020B0604020202020204" pitchFamily="34" charset="0"/>
              </a:rPr>
              <a:t>="</a:t>
            </a:r>
            <a:r>
              <a:rPr lang="tr-TR" altLang="tr-TR" sz="1800" dirty="0" err="1">
                <a:latin typeface="Arial" panose="020B0604020202020204" pitchFamily="34" charset="0"/>
              </a:rPr>
              <a:t>text-warning</a:t>
            </a:r>
            <a:r>
              <a:rPr lang="tr-TR" altLang="tr-TR" sz="1800" dirty="0">
                <a:latin typeface="Arial" panose="020B0604020202020204" pitchFamily="34" charset="0"/>
              </a:rPr>
              <a:t> </a:t>
            </a:r>
            <a:r>
              <a:rPr lang="tr-TR" altLang="tr-TR" sz="1800" dirty="0" err="1">
                <a:latin typeface="Arial" panose="020B0604020202020204" pitchFamily="34" charset="0"/>
              </a:rPr>
              <a:t>bg-dark</a:t>
            </a:r>
            <a:r>
              <a:rPr lang="tr-TR" altLang="tr-TR" sz="1800" dirty="0">
                <a:latin typeface="Arial" panose="020B0604020202020204" pitchFamily="34" charset="0"/>
              </a:rPr>
              <a:t>"&gt;.</a:t>
            </a:r>
            <a:r>
              <a:rPr lang="tr-TR" altLang="tr-TR" sz="1800" dirty="0" err="1">
                <a:latin typeface="Arial" panose="020B0604020202020204" pitchFamily="34" charset="0"/>
              </a:rPr>
              <a:t>text-warning</a:t>
            </a:r>
            <a:r>
              <a:rPr lang="tr-TR" altLang="tr-TR" sz="1800" dirty="0">
                <a:latin typeface="Arial" panose="020B0604020202020204" pitchFamily="34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 dirty="0">
                <a:latin typeface="Arial" panose="020B0604020202020204" pitchFamily="34" charset="0"/>
              </a:rPr>
              <a:t>&lt;p </a:t>
            </a:r>
            <a:r>
              <a:rPr lang="tr-TR" altLang="tr-TR" sz="1800" dirty="0" err="1">
                <a:latin typeface="Arial" panose="020B0604020202020204" pitchFamily="34" charset="0"/>
              </a:rPr>
              <a:t>class</a:t>
            </a:r>
            <a:r>
              <a:rPr lang="tr-TR" altLang="tr-TR" sz="1800" dirty="0">
                <a:latin typeface="Arial" panose="020B0604020202020204" pitchFamily="34" charset="0"/>
              </a:rPr>
              <a:t>="</a:t>
            </a:r>
            <a:r>
              <a:rPr lang="tr-TR" altLang="tr-TR" sz="1800" dirty="0" err="1">
                <a:latin typeface="Arial" panose="020B0604020202020204" pitchFamily="34" charset="0"/>
              </a:rPr>
              <a:t>text-info</a:t>
            </a:r>
            <a:r>
              <a:rPr lang="tr-TR" altLang="tr-TR" sz="1800" dirty="0">
                <a:latin typeface="Arial" panose="020B0604020202020204" pitchFamily="34" charset="0"/>
              </a:rPr>
              <a:t> </a:t>
            </a:r>
            <a:r>
              <a:rPr lang="tr-TR" altLang="tr-TR" sz="1800" dirty="0" err="1">
                <a:latin typeface="Arial" panose="020B0604020202020204" pitchFamily="34" charset="0"/>
              </a:rPr>
              <a:t>bg-dark</a:t>
            </a:r>
            <a:r>
              <a:rPr lang="tr-TR" altLang="tr-TR" sz="1800" dirty="0">
                <a:latin typeface="Arial" panose="020B0604020202020204" pitchFamily="34" charset="0"/>
              </a:rPr>
              <a:t>"&gt;.</a:t>
            </a:r>
            <a:r>
              <a:rPr lang="tr-TR" altLang="tr-TR" sz="1800" dirty="0" err="1">
                <a:latin typeface="Arial" panose="020B0604020202020204" pitchFamily="34" charset="0"/>
              </a:rPr>
              <a:t>text-info</a:t>
            </a:r>
            <a:r>
              <a:rPr lang="tr-TR" altLang="tr-TR" sz="1800" dirty="0">
                <a:latin typeface="Arial" panose="020B0604020202020204" pitchFamily="34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 dirty="0">
                <a:latin typeface="Arial" panose="020B0604020202020204" pitchFamily="34" charset="0"/>
              </a:rPr>
              <a:t>&lt;p </a:t>
            </a:r>
            <a:r>
              <a:rPr lang="tr-TR" altLang="tr-TR" sz="1800" dirty="0" err="1">
                <a:latin typeface="Arial" panose="020B0604020202020204" pitchFamily="34" charset="0"/>
              </a:rPr>
              <a:t>class</a:t>
            </a:r>
            <a:r>
              <a:rPr lang="tr-TR" altLang="tr-TR" sz="1800" dirty="0">
                <a:latin typeface="Arial" panose="020B0604020202020204" pitchFamily="34" charset="0"/>
              </a:rPr>
              <a:t>="</a:t>
            </a:r>
            <a:r>
              <a:rPr lang="tr-TR" altLang="tr-TR" sz="1800" dirty="0" err="1">
                <a:latin typeface="Arial" panose="020B0604020202020204" pitchFamily="34" charset="0"/>
              </a:rPr>
              <a:t>text-light</a:t>
            </a:r>
            <a:r>
              <a:rPr lang="tr-TR" altLang="tr-TR" sz="1800" dirty="0">
                <a:latin typeface="Arial" panose="020B0604020202020204" pitchFamily="34" charset="0"/>
              </a:rPr>
              <a:t> </a:t>
            </a:r>
            <a:r>
              <a:rPr lang="tr-TR" altLang="tr-TR" sz="1800" dirty="0" err="1">
                <a:latin typeface="Arial" panose="020B0604020202020204" pitchFamily="34" charset="0"/>
              </a:rPr>
              <a:t>bg-dark</a:t>
            </a:r>
            <a:r>
              <a:rPr lang="tr-TR" altLang="tr-TR" sz="1800" dirty="0">
                <a:latin typeface="Arial" panose="020B0604020202020204" pitchFamily="34" charset="0"/>
              </a:rPr>
              <a:t>"&gt;.</a:t>
            </a:r>
            <a:r>
              <a:rPr lang="tr-TR" altLang="tr-TR" sz="1800" dirty="0" err="1">
                <a:latin typeface="Arial" panose="020B0604020202020204" pitchFamily="34" charset="0"/>
              </a:rPr>
              <a:t>text-light</a:t>
            </a:r>
            <a:r>
              <a:rPr lang="tr-TR" altLang="tr-TR" sz="1800" dirty="0">
                <a:latin typeface="Arial" panose="020B0604020202020204" pitchFamily="34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 dirty="0">
                <a:latin typeface="Arial" panose="020B0604020202020204" pitchFamily="34" charset="0"/>
              </a:rPr>
              <a:t>&lt;p </a:t>
            </a:r>
            <a:r>
              <a:rPr lang="tr-TR" altLang="tr-TR" sz="1800" dirty="0" err="1">
                <a:latin typeface="Arial" panose="020B0604020202020204" pitchFamily="34" charset="0"/>
              </a:rPr>
              <a:t>class</a:t>
            </a:r>
            <a:r>
              <a:rPr lang="tr-TR" altLang="tr-TR" sz="1800" dirty="0">
                <a:latin typeface="Arial" panose="020B0604020202020204" pitchFamily="34" charset="0"/>
              </a:rPr>
              <a:t>="</a:t>
            </a:r>
            <a:r>
              <a:rPr lang="tr-TR" altLang="tr-TR" sz="1800" dirty="0" err="1">
                <a:latin typeface="Arial" panose="020B0604020202020204" pitchFamily="34" charset="0"/>
              </a:rPr>
              <a:t>text-dark</a:t>
            </a:r>
            <a:r>
              <a:rPr lang="tr-TR" altLang="tr-TR" sz="1800" dirty="0">
                <a:latin typeface="Arial" panose="020B0604020202020204" pitchFamily="34" charset="0"/>
              </a:rPr>
              <a:t>"&gt;.</a:t>
            </a:r>
            <a:r>
              <a:rPr lang="tr-TR" altLang="tr-TR" sz="1800" dirty="0" err="1">
                <a:latin typeface="Arial" panose="020B0604020202020204" pitchFamily="34" charset="0"/>
              </a:rPr>
              <a:t>text-dark</a:t>
            </a:r>
            <a:r>
              <a:rPr lang="tr-TR" altLang="tr-TR" sz="1800" dirty="0">
                <a:latin typeface="Arial" panose="020B0604020202020204" pitchFamily="34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 dirty="0">
                <a:latin typeface="Arial" panose="020B0604020202020204" pitchFamily="34" charset="0"/>
              </a:rPr>
              <a:t>&lt;p </a:t>
            </a:r>
            <a:r>
              <a:rPr lang="tr-TR" altLang="tr-TR" sz="1800" dirty="0" err="1">
                <a:latin typeface="Arial" panose="020B0604020202020204" pitchFamily="34" charset="0"/>
              </a:rPr>
              <a:t>class</a:t>
            </a:r>
            <a:r>
              <a:rPr lang="tr-TR" altLang="tr-TR" sz="1800" dirty="0">
                <a:latin typeface="Arial" panose="020B0604020202020204" pitchFamily="34" charset="0"/>
              </a:rPr>
              <a:t>="</a:t>
            </a:r>
            <a:r>
              <a:rPr lang="tr-TR" altLang="tr-TR" sz="1800" dirty="0" err="1">
                <a:latin typeface="Arial" panose="020B0604020202020204" pitchFamily="34" charset="0"/>
              </a:rPr>
              <a:t>text</a:t>
            </a:r>
            <a:r>
              <a:rPr lang="tr-TR" altLang="tr-TR" sz="1800" dirty="0">
                <a:latin typeface="Arial" panose="020B0604020202020204" pitchFamily="34" charset="0"/>
              </a:rPr>
              <a:t>-body"&gt;.</a:t>
            </a:r>
            <a:r>
              <a:rPr lang="tr-TR" altLang="tr-TR" sz="1800" dirty="0" err="1">
                <a:latin typeface="Arial" panose="020B0604020202020204" pitchFamily="34" charset="0"/>
              </a:rPr>
              <a:t>text</a:t>
            </a:r>
            <a:r>
              <a:rPr lang="tr-TR" altLang="tr-TR" sz="1800" dirty="0">
                <a:latin typeface="Arial" panose="020B0604020202020204" pitchFamily="34" charset="0"/>
              </a:rPr>
              <a:t>-body&lt;/p&gt;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 dirty="0">
                <a:latin typeface="Arial" panose="020B0604020202020204" pitchFamily="34" charset="0"/>
              </a:rPr>
              <a:t>&lt;p </a:t>
            </a:r>
            <a:r>
              <a:rPr lang="tr-TR" altLang="tr-TR" sz="1800" dirty="0" err="1">
                <a:latin typeface="Arial" panose="020B0604020202020204" pitchFamily="34" charset="0"/>
              </a:rPr>
              <a:t>class</a:t>
            </a:r>
            <a:r>
              <a:rPr lang="tr-TR" altLang="tr-TR" sz="1800" dirty="0">
                <a:latin typeface="Arial" panose="020B0604020202020204" pitchFamily="34" charset="0"/>
              </a:rPr>
              <a:t>="</a:t>
            </a:r>
            <a:r>
              <a:rPr lang="tr-TR" altLang="tr-TR" sz="1800" dirty="0" err="1">
                <a:latin typeface="Arial" panose="020B0604020202020204" pitchFamily="34" charset="0"/>
              </a:rPr>
              <a:t>text-muted</a:t>
            </a:r>
            <a:r>
              <a:rPr lang="tr-TR" altLang="tr-TR" sz="1800" dirty="0">
                <a:latin typeface="Arial" panose="020B0604020202020204" pitchFamily="34" charset="0"/>
              </a:rPr>
              <a:t>"&gt;.</a:t>
            </a:r>
            <a:r>
              <a:rPr lang="tr-TR" altLang="tr-TR" sz="1800" dirty="0" err="1">
                <a:latin typeface="Arial" panose="020B0604020202020204" pitchFamily="34" charset="0"/>
              </a:rPr>
              <a:t>text-muted</a:t>
            </a:r>
            <a:r>
              <a:rPr lang="tr-TR" altLang="tr-TR" sz="1800" dirty="0">
                <a:latin typeface="Arial" panose="020B0604020202020204" pitchFamily="34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 dirty="0">
                <a:latin typeface="Arial" panose="020B0604020202020204" pitchFamily="34" charset="0"/>
              </a:rPr>
              <a:t>&lt;p </a:t>
            </a:r>
            <a:r>
              <a:rPr lang="tr-TR" altLang="tr-TR" sz="1800" dirty="0" err="1">
                <a:latin typeface="Arial" panose="020B0604020202020204" pitchFamily="34" charset="0"/>
              </a:rPr>
              <a:t>class</a:t>
            </a:r>
            <a:r>
              <a:rPr lang="tr-TR" altLang="tr-TR" sz="1800" dirty="0">
                <a:latin typeface="Arial" panose="020B0604020202020204" pitchFamily="34" charset="0"/>
              </a:rPr>
              <a:t>="</a:t>
            </a:r>
            <a:r>
              <a:rPr lang="tr-TR" altLang="tr-TR" sz="1800" dirty="0" err="1">
                <a:latin typeface="Arial" panose="020B0604020202020204" pitchFamily="34" charset="0"/>
              </a:rPr>
              <a:t>text-white</a:t>
            </a:r>
            <a:r>
              <a:rPr lang="tr-TR" altLang="tr-TR" sz="1800" dirty="0">
                <a:latin typeface="Arial" panose="020B0604020202020204" pitchFamily="34" charset="0"/>
              </a:rPr>
              <a:t> </a:t>
            </a:r>
            <a:r>
              <a:rPr lang="tr-TR" altLang="tr-TR" sz="1800" dirty="0" err="1">
                <a:latin typeface="Arial" panose="020B0604020202020204" pitchFamily="34" charset="0"/>
              </a:rPr>
              <a:t>bg-dark</a:t>
            </a:r>
            <a:r>
              <a:rPr lang="tr-TR" altLang="tr-TR" sz="1800" dirty="0">
                <a:latin typeface="Arial" panose="020B0604020202020204" pitchFamily="34" charset="0"/>
              </a:rPr>
              <a:t>"&gt;.</a:t>
            </a:r>
            <a:r>
              <a:rPr lang="tr-TR" altLang="tr-TR" sz="1800" dirty="0" err="1">
                <a:latin typeface="Arial" panose="020B0604020202020204" pitchFamily="34" charset="0"/>
              </a:rPr>
              <a:t>text-white</a:t>
            </a:r>
            <a:r>
              <a:rPr lang="tr-TR" altLang="tr-TR" sz="1800" dirty="0">
                <a:latin typeface="Arial" panose="020B0604020202020204" pitchFamily="34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 dirty="0">
                <a:latin typeface="Arial" panose="020B0604020202020204" pitchFamily="34" charset="0"/>
              </a:rPr>
              <a:t>&lt;p </a:t>
            </a:r>
            <a:r>
              <a:rPr lang="tr-TR" altLang="tr-TR" sz="1800" dirty="0" err="1">
                <a:latin typeface="Arial" panose="020B0604020202020204" pitchFamily="34" charset="0"/>
              </a:rPr>
              <a:t>class</a:t>
            </a:r>
            <a:r>
              <a:rPr lang="tr-TR" altLang="tr-TR" sz="1800" dirty="0">
                <a:latin typeface="Arial" panose="020B0604020202020204" pitchFamily="34" charset="0"/>
              </a:rPr>
              <a:t>="text-black-50"&gt;.text-black-50&lt;/p&gt;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 dirty="0">
                <a:latin typeface="Arial" panose="020B0604020202020204" pitchFamily="34" charset="0"/>
              </a:rPr>
              <a:t>&lt;p </a:t>
            </a:r>
            <a:r>
              <a:rPr lang="tr-TR" altLang="tr-TR" sz="1800" dirty="0" err="1">
                <a:latin typeface="Arial" panose="020B0604020202020204" pitchFamily="34" charset="0"/>
              </a:rPr>
              <a:t>class</a:t>
            </a:r>
            <a:r>
              <a:rPr lang="tr-TR" altLang="tr-TR" sz="1800" dirty="0">
                <a:latin typeface="Arial" panose="020B0604020202020204" pitchFamily="34" charset="0"/>
              </a:rPr>
              <a:t>="text-white-50 </a:t>
            </a:r>
            <a:r>
              <a:rPr lang="tr-TR" altLang="tr-TR" sz="1800" dirty="0" err="1">
                <a:latin typeface="Arial" panose="020B0604020202020204" pitchFamily="34" charset="0"/>
              </a:rPr>
              <a:t>bg-dark</a:t>
            </a:r>
            <a:r>
              <a:rPr lang="tr-TR" altLang="tr-TR" sz="1800" dirty="0">
                <a:latin typeface="Arial" panose="020B0604020202020204" pitchFamily="34" charset="0"/>
              </a:rPr>
              <a:t>"&gt;.text-white-50&lt;/p&gt;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082D1-068C-49EC-B89E-770F4445A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697" y="1376039"/>
            <a:ext cx="6625064" cy="4856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C78245-5B7C-4DA1-B423-F583C2F3A946}"/>
              </a:ext>
            </a:extLst>
          </p:cNvPr>
          <p:cNvSpPr txBox="1"/>
          <p:nvPr/>
        </p:nvSpPr>
        <p:spPr>
          <a:xfrm>
            <a:off x="1233996" y="621437"/>
            <a:ext cx="2270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5400" dirty="0" err="1">
                <a:solidFill>
                  <a:srgbClr val="FFFF00"/>
                </a:solidFill>
              </a:rPr>
              <a:t>Colors</a:t>
            </a:r>
            <a:endParaRPr lang="tr-TR" sz="5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12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6E58-E989-40B8-B58F-4B1039B3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322" y="453655"/>
            <a:ext cx="3489663" cy="1293028"/>
          </a:xfrm>
        </p:spPr>
        <p:txBody>
          <a:bodyPr/>
          <a:lstStyle/>
          <a:p>
            <a:pPr algn="ctr"/>
            <a:r>
              <a:rPr lang="tr-TR" dirty="0" err="1">
                <a:solidFill>
                  <a:srgbClr val="FFFF00"/>
                </a:solidFill>
              </a:rPr>
              <a:t>shadow</a:t>
            </a:r>
            <a:endParaRPr lang="tr-TR" dirty="0">
              <a:solidFill>
                <a:srgbClr val="FFFF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07532D-96C5-4790-B298-BC7EAF1653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3273238"/>
            <a:ext cx="5997155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400" dirty="0">
                <a:latin typeface="Arial" panose="020B0604020202020204" pitchFamily="34" charset="0"/>
              </a:rPr>
              <a:t>&lt;div </a:t>
            </a:r>
            <a:r>
              <a:rPr lang="tr-TR" altLang="tr-TR" sz="1400" dirty="0" err="1">
                <a:latin typeface="Arial" panose="020B0604020202020204" pitchFamily="34" charset="0"/>
              </a:rPr>
              <a:t>class</a:t>
            </a:r>
            <a:r>
              <a:rPr lang="tr-TR" altLang="tr-TR" sz="1400" dirty="0">
                <a:latin typeface="Arial" panose="020B0604020202020204" pitchFamily="34" charset="0"/>
              </a:rPr>
              <a:t>="</a:t>
            </a:r>
            <a:r>
              <a:rPr lang="tr-TR" altLang="tr-TR" sz="1400" dirty="0" err="1">
                <a:latin typeface="Arial" panose="020B0604020202020204" pitchFamily="34" charset="0"/>
              </a:rPr>
              <a:t>shadow-none</a:t>
            </a:r>
            <a:r>
              <a:rPr lang="tr-TR" altLang="tr-TR" sz="1400" dirty="0">
                <a:latin typeface="Arial" panose="020B0604020202020204" pitchFamily="34" charset="0"/>
              </a:rPr>
              <a:t> p-3 mb-5 </a:t>
            </a:r>
            <a:r>
              <a:rPr lang="tr-TR" altLang="tr-TR" sz="1400" dirty="0" err="1">
                <a:latin typeface="Arial" panose="020B0604020202020204" pitchFamily="34" charset="0"/>
              </a:rPr>
              <a:t>bg-light</a:t>
            </a:r>
            <a:r>
              <a:rPr lang="tr-TR" altLang="tr-TR" sz="1400" dirty="0">
                <a:latin typeface="Arial" panose="020B0604020202020204" pitchFamily="34" charset="0"/>
              </a:rPr>
              <a:t> </a:t>
            </a:r>
            <a:r>
              <a:rPr lang="tr-TR" altLang="tr-TR" sz="1400" dirty="0" err="1">
                <a:latin typeface="Arial" panose="020B0604020202020204" pitchFamily="34" charset="0"/>
              </a:rPr>
              <a:t>rounded</a:t>
            </a:r>
            <a:r>
              <a:rPr lang="tr-TR" altLang="tr-TR" sz="1400" dirty="0">
                <a:latin typeface="Arial" panose="020B0604020202020204" pitchFamily="34" charset="0"/>
              </a:rPr>
              <a:t>"&gt;No </a:t>
            </a:r>
            <a:r>
              <a:rPr lang="tr-TR" altLang="tr-TR" sz="1400" dirty="0" err="1">
                <a:latin typeface="Arial" panose="020B0604020202020204" pitchFamily="34" charset="0"/>
              </a:rPr>
              <a:t>shadow</a:t>
            </a:r>
            <a:r>
              <a:rPr lang="tr-TR" altLang="tr-TR" sz="1400" dirty="0">
                <a:latin typeface="Arial" panose="020B0604020202020204" pitchFamily="34" charset="0"/>
              </a:rPr>
              <a:t>&lt;/div&gt;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400" dirty="0">
                <a:latin typeface="Arial" panose="020B0604020202020204" pitchFamily="34" charset="0"/>
              </a:rPr>
              <a:t>&lt;div </a:t>
            </a:r>
            <a:r>
              <a:rPr lang="tr-TR" altLang="tr-TR" sz="1400" dirty="0" err="1">
                <a:latin typeface="Arial" panose="020B0604020202020204" pitchFamily="34" charset="0"/>
              </a:rPr>
              <a:t>class</a:t>
            </a:r>
            <a:r>
              <a:rPr lang="tr-TR" altLang="tr-TR" sz="1400" dirty="0">
                <a:latin typeface="Arial" panose="020B0604020202020204" pitchFamily="34" charset="0"/>
              </a:rPr>
              <a:t>="</a:t>
            </a:r>
            <a:r>
              <a:rPr lang="tr-TR" altLang="tr-TR" sz="1400" dirty="0" err="1">
                <a:latin typeface="Arial" panose="020B0604020202020204" pitchFamily="34" charset="0"/>
              </a:rPr>
              <a:t>shadow-sm</a:t>
            </a:r>
            <a:r>
              <a:rPr lang="tr-TR" altLang="tr-TR" sz="1400" dirty="0">
                <a:latin typeface="Arial" panose="020B0604020202020204" pitchFamily="34" charset="0"/>
              </a:rPr>
              <a:t> p-3 mb-5 </a:t>
            </a:r>
            <a:r>
              <a:rPr lang="tr-TR" altLang="tr-TR" sz="1400" dirty="0" err="1">
                <a:latin typeface="Arial" panose="020B0604020202020204" pitchFamily="34" charset="0"/>
              </a:rPr>
              <a:t>bg</a:t>
            </a:r>
            <a:r>
              <a:rPr lang="tr-TR" altLang="tr-TR" sz="1400" dirty="0">
                <a:latin typeface="Arial" panose="020B0604020202020204" pitchFamily="34" charset="0"/>
              </a:rPr>
              <a:t>-body </a:t>
            </a:r>
            <a:r>
              <a:rPr lang="tr-TR" altLang="tr-TR" sz="1400" dirty="0" err="1">
                <a:latin typeface="Arial" panose="020B0604020202020204" pitchFamily="34" charset="0"/>
              </a:rPr>
              <a:t>rounded</a:t>
            </a:r>
            <a:r>
              <a:rPr lang="tr-TR" altLang="tr-TR" sz="1400" dirty="0">
                <a:latin typeface="Arial" panose="020B0604020202020204" pitchFamily="34" charset="0"/>
              </a:rPr>
              <a:t>"&gt;Small </a:t>
            </a:r>
            <a:r>
              <a:rPr lang="tr-TR" altLang="tr-TR" sz="1400" dirty="0" err="1">
                <a:latin typeface="Arial" panose="020B0604020202020204" pitchFamily="34" charset="0"/>
              </a:rPr>
              <a:t>shadow</a:t>
            </a:r>
            <a:r>
              <a:rPr lang="tr-TR" altLang="tr-TR" sz="1400" dirty="0">
                <a:latin typeface="Arial" panose="020B0604020202020204" pitchFamily="34" charset="0"/>
              </a:rPr>
              <a:t>&lt;/div&gt;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400" dirty="0">
                <a:latin typeface="Arial" panose="020B0604020202020204" pitchFamily="34" charset="0"/>
              </a:rPr>
              <a:t>&lt;div </a:t>
            </a:r>
            <a:r>
              <a:rPr lang="tr-TR" altLang="tr-TR" sz="1400" dirty="0" err="1">
                <a:latin typeface="Arial" panose="020B0604020202020204" pitchFamily="34" charset="0"/>
              </a:rPr>
              <a:t>class</a:t>
            </a:r>
            <a:r>
              <a:rPr lang="tr-TR" altLang="tr-TR" sz="1400" dirty="0">
                <a:latin typeface="Arial" panose="020B0604020202020204" pitchFamily="34" charset="0"/>
              </a:rPr>
              <a:t>="</a:t>
            </a:r>
            <a:r>
              <a:rPr lang="tr-TR" altLang="tr-TR" sz="1400" dirty="0" err="1">
                <a:latin typeface="Arial" panose="020B0604020202020204" pitchFamily="34" charset="0"/>
              </a:rPr>
              <a:t>shadow</a:t>
            </a:r>
            <a:r>
              <a:rPr lang="tr-TR" altLang="tr-TR" sz="1400" dirty="0">
                <a:latin typeface="Arial" panose="020B0604020202020204" pitchFamily="34" charset="0"/>
              </a:rPr>
              <a:t> p-3 mb-5 </a:t>
            </a:r>
            <a:r>
              <a:rPr lang="tr-TR" altLang="tr-TR" sz="1400" dirty="0" err="1">
                <a:latin typeface="Arial" panose="020B0604020202020204" pitchFamily="34" charset="0"/>
              </a:rPr>
              <a:t>bg</a:t>
            </a:r>
            <a:r>
              <a:rPr lang="tr-TR" altLang="tr-TR" sz="1400" dirty="0">
                <a:latin typeface="Arial" panose="020B0604020202020204" pitchFamily="34" charset="0"/>
              </a:rPr>
              <a:t>-body </a:t>
            </a:r>
            <a:r>
              <a:rPr lang="tr-TR" altLang="tr-TR" sz="1400" dirty="0" err="1">
                <a:latin typeface="Arial" panose="020B0604020202020204" pitchFamily="34" charset="0"/>
              </a:rPr>
              <a:t>rounded</a:t>
            </a:r>
            <a:r>
              <a:rPr lang="tr-TR" altLang="tr-TR" sz="1400" dirty="0">
                <a:latin typeface="Arial" panose="020B0604020202020204" pitchFamily="34" charset="0"/>
              </a:rPr>
              <a:t>"&gt;</a:t>
            </a:r>
            <a:r>
              <a:rPr lang="tr-TR" altLang="tr-TR" sz="1400" dirty="0" err="1">
                <a:latin typeface="Arial" panose="020B0604020202020204" pitchFamily="34" charset="0"/>
              </a:rPr>
              <a:t>Regular</a:t>
            </a:r>
            <a:r>
              <a:rPr lang="tr-TR" altLang="tr-TR" sz="1400" dirty="0">
                <a:latin typeface="Arial" panose="020B0604020202020204" pitchFamily="34" charset="0"/>
              </a:rPr>
              <a:t> </a:t>
            </a:r>
            <a:r>
              <a:rPr lang="tr-TR" altLang="tr-TR" sz="1400" dirty="0" err="1">
                <a:latin typeface="Arial" panose="020B0604020202020204" pitchFamily="34" charset="0"/>
              </a:rPr>
              <a:t>shadow</a:t>
            </a:r>
            <a:r>
              <a:rPr lang="tr-TR" altLang="tr-TR" sz="1400" dirty="0">
                <a:latin typeface="Arial" panose="020B0604020202020204" pitchFamily="34" charset="0"/>
              </a:rPr>
              <a:t>&lt;/div&gt;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400" dirty="0">
                <a:latin typeface="Arial" panose="020B0604020202020204" pitchFamily="34" charset="0"/>
              </a:rPr>
              <a:t>&lt;div </a:t>
            </a:r>
            <a:r>
              <a:rPr lang="tr-TR" altLang="tr-TR" sz="1400" dirty="0" err="1">
                <a:latin typeface="Arial" panose="020B0604020202020204" pitchFamily="34" charset="0"/>
              </a:rPr>
              <a:t>class</a:t>
            </a:r>
            <a:r>
              <a:rPr lang="tr-TR" altLang="tr-TR" sz="1400" dirty="0">
                <a:latin typeface="Arial" panose="020B0604020202020204" pitchFamily="34" charset="0"/>
              </a:rPr>
              <a:t>="</a:t>
            </a:r>
            <a:r>
              <a:rPr lang="tr-TR" altLang="tr-TR" sz="1400" dirty="0" err="1">
                <a:latin typeface="Arial" panose="020B0604020202020204" pitchFamily="34" charset="0"/>
              </a:rPr>
              <a:t>shadow-lg</a:t>
            </a:r>
            <a:r>
              <a:rPr lang="tr-TR" altLang="tr-TR" sz="1400" dirty="0">
                <a:latin typeface="Arial" panose="020B0604020202020204" pitchFamily="34" charset="0"/>
              </a:rPr>
              <a:t> p-3 mb-5 </a:t>
            </a:r>
            <a:r>
              <a:rPr lang="tr-TR" altLang="tr-TR" sz="1400" dirty="0" err="1">
                <a:latin typeface="Arial" panose="020B0604020202020204" pitchFamily="34" charset="0"/>
              </a:rPr>
              <a:t>bg</a:t>
            </a:r>
            <a:r>
              <a:rPr lang="tr-TR" altLang="tr-TR" sz="1400" dirty="0">
                <a:latin typeface="Arial" panose="020B0604020202020204" pitchFamily="34" charset="0"/>
              </a:rPr>
              <a:t>-body </a:t>
            </a:r>
            <a:r>
              <a:rPr lang="tr-TR" altLang="tr-TR" sz="1400" dirty="0" err="1">
                <a:latin typeface="Arial" panose="020B0604020202020204" pitchFamily="34" charset="0"/>
              </a:rPr>
              <a:t>rounded</a:t>
            </a:r>
            <a:r>
              <a:rPr lang="tr-TR" altLang="tr-TR" sz="1400" dirty="0">
                <a:latin typeface="Arial" panose="020B0604020202020204" pitchFamily="34" charset="0"/>
              </a:rPr>
              <a:t>"&gt;</a:t>
            </a:r>
            <a:r>
              <a:rPr lang="tr-TR" altLang="tr-TR" sz="1400" dirty="0" err="1">
                <a:latin typeface="Arial" panose="020B0604020202020204" pitchFamily="34" charset="0"/>
              </a:rPr>
              <a:t>Larger</a:t>
            </a:r>
            <a:r>
              <a:rPr lang="tr-TR" altLang="tr-TR" sz="1400" dirty="0">
                <a:latin typeface="Arial" panose="020B0604020202020204" pitchFamily="34" charset="0"/>
              </a:rPr>
              <a:t> </a:t>
            </a:r>
            <a:r>
              <a:rPr lang="tr-TR" altLang="tr-TR" sz="1400" dirty="0" err="1">
                <a:latin typeface="Arial" panose="020B0604020202020204" pitchFamily="34" charset="0"/>
              </a:rPr>
              <a:t>shadow</a:t>
            </a:r>
            <a:r>
              <a:rPr lang="tr-TR" altLang="tr-TR" sz="1400" dirty="0">
                <a:latin typeface="Arial" panose="020B0604020202020204" pitchFamily="34" charset="0"/>
              </a:rPr>
              <a:t>&lt;/div&gt;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697D9-0889-4E88-A927-8A2AFEB51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154" y="2045408"/>
            <a:ext cx="6194846" cy="427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7067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118</TotalTime>
  <Words>1068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Bootsrap 5  Notları</vt:lpstr>
      <vt:lpstr>Margın and paddıng SINIFI NEDİR</vt:lpstr>
      <vt:lpstr>Margın ve paddıng sınıflarının farkları nelerdir?</vt:lpstr>
      <vt:lpstr>Margın and paddıng</vt:lpstr>
      <vt:lpstr>PowerPoint Presentation</vt:lpstr>
      <vt:lpstr>PowerPoint Presentation</vt:lpstr>
      <vt:lpstr>PowerPoint Presentation</vt:lpstr>
      <vt:lpstr>PowerPoint Presentation</vt:lpstr>
      <vt:lpstr>shadow</vt:lpstr>
      <vt:lpstr>VertIcal alIgnment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Bootsrap 5 Komutlar</dc:title>
  <dc:creator>EMRE YILDIZ</dc:creator>
  <cp:lastModifiedBy>EMRE YILDIZ</cp:lastModifiedBy>
  <cp:revision>14</cp:revision>
  <dcterms:created xsi:type="dcterms:W3CDTF">2022-05-30T12:13:38Z</dcterms:created>
  <dcterms:modified xsi:type="dcterms:W3CDTF">2022-05-30T14:47:17Z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cd41be47-8d6b-490c-8919-279cb7f67003</vt:lpwstr>
  </property>
  <property fmtid="{D5CDD505-2E9C-101B-9397-08002B2CF9AE}" pid="3" name="TURKCELLCLASSIFICATION">
    <vt:lpwstr>TURKCELL DAHİLİ</vt:lpwstr>
  </property>
</Properties>
</file>