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5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57559-D382-48CC-95D2-2EC03942AA44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3EC32-F4E8-4404-A27B-1DBC427372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60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777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579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396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60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416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363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393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019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004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11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59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19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208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761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464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0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A67F-9CF5-4979-A137-9D1D3A28CDCF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466359-ECA7-409D-BCB8-FC133E6E17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282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8FC8-0E75-44B6-A02A-F22CD8F6A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/>
              <a:t>PASS BY VALUE</a:t>
            </a:r>
          </a:p>
        </p:txBody>
      </p:sp>
    </p:spTree>
    <p:extLst>
      <p:ext uri="{BB962C8B-B14F-4D97-AF65-F5344CB8AC3E}">
        <p14:creationId xmlns:p14="http://schemas.microsoft.com/office/powerpoint/2010/main" val="274956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F78C67-F1D5-4E6D-896B-E4FFFD76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tr-TR" dirty="0"/>
              <a:t>Örnek Özeti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B80C9-365E-4AF3-8A50-3A70CD40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dirty="0"/>
              <a:t>Özet olarak, </a:t>
            </a:r>
            <a:r>
              <a:rPr lang="tr-TR" b="1" dirty="0"/>
              <a:t>nesneler</a:t>
            </a:r>
            <a:r>
              <a:rPr lang="tr-TR" dirty="0"/>
              <a:t> </a:t>
            </a:r>
            <a:r>
              <a:rPr lang="tr-TR" b="1" dirty="0"/>
              <a:t>metotlara parametre olarak geçildiğinde nesnelerin adresleri kopyalanır.</a:t>
            </a:r>
            <a:r>
              <a:rPr lang="tr-TR" dirty="0"/>
              <a:t> Dolayısıyla </a:t>
            </a:r>
            <a:r>
              <a:rPr lang="tr-TR" dirty="0" err="1"/>
              <a:t>heap’te</a:t>
            </a:r>
            <a:r>
              <a:rPr lang="tr-TR" dirty="0"/>
              <a:t> aynı nesneyi gösterirler ve bu </a:t>
            </a:r>
            <a:r>
              <a:rPr lang="tr-TR" b="1" dirty="0"/>
              <a:t>nesnelerin herhangi bir tanesinde değişiklik yapıldığında her iki nesne de bu durumdan etkilenecektir</a:t>
            </a:r>
            <a:r>
              <a:rPr lang="tr-TR" b="1"/>
              <a:t>.</a:t>
            </a:r>
            <a:r>
              <a:rPr lang="tr-TR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772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15F4-15BA-4419-A06B-0D44E53D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331"/>
          </a:xfrm>
        </p:spPr>
        <p:txBody>
          <a:bodyPr/>
          <a:lstStyle/>
          <a:p>
            <a:r>
              <a:rPr lang="tr-TR" dirty="0" err="1"/>
              <a:t>Primitiv</a:t>
            </a:r>
            <a:r>
              <a:rPr lang="tr-TR" dirty="0"/>
              <a:t> </a:t>
            </a:r>
            <a:r>
              <a:rPr lang="tr-TR" dirty="0" err="1"/>
              <a:t>Pass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Value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350DFF-4522-4B4F-A75A-63F670FC6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55" y="1670010"/>
            <a:ext cx="2876822" cy="13501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C2A30D-BADE-4B0D-94DE-0AEBFBE8A120}"/>
              </a:ext>
            </a:extLst>
          </p:cNvPr>
          <p:cNvSpPr/>
          <p:nvPr/>
        </p:nvSpPr>
        <p:spPr>
          <a:xfrm>
            <a:off x="748055" y="3837826"/>
            <a:ext cx="3349690" cy="194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7E6A1-4545-4F44-AF0D-5520A49A3E90}"/>
              </a:ext>
            </a:extLst>
          </p:cNvPr>
          <p:cNvSpPr txBox="1"/>
          <p:nvPr/>
        </p:nvSpPr>
        <p:spPr>
          <a:xfrm>
            <a:off x="974983" y="3223843"/>
            <a:ext cx="264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err="1"/>
              <a:t>Stack</a:t>
            </a:r>
            <a:endParaRPr lang="tr-T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CC218-8EF0-4810-ACAA-6725BA569E3B}"/>
              </a:ext>
            </a:extLst>
          </p:cNvPr>
          <p:cNvSpPr txBox="1"/>
          <p:nvPr/>
        </p:nvSpPr>
        <p:spPr>
          <a:xfrm>
            <a:off x="974983" y="4021494"/>
            <a:ext cx="287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Sayi1= 10,  10,  30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E986D-5B27-44C3-BCDB-1785BDD11CBE}"/>
              </a:ext>
            </a:extLst>
          </p:cNvPr>
          <p:cNvSpPr txBox="1"/>
          <p:nvPr/>
        </p:nvSpPr>
        <p:spPr>
          <a:xfrm>
            <a:off x="984489" y="4685349"/>
            <a:ext cx="287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Sayi2= 20,  10, 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E3F75-D2B6-45ED-81E0-92E94514381B}"/>
              </a:ext>
            </a:extLst>
          </p:cNvPr>
          <p:cNvSpPr txBox="1"/>
          <p:nvPr/>
        </p:nvSpPr>
        <p:spPr>
          <a:xfrm>
            <a:off x="4572000" y="1670010"/>
            <a:ext cx="4702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Şuana kadar ki gösterdiğimiz örnekler </a:t>
            </a:r>
            <a:r>
              <a:rPr lang="tr-TR" dirty="0" err="1"/>
              <a:t>primitiv</a:t>
            </a:r>
            <a:r>
              <a:rPr lang="tr-TR" dirty="0"/>
              <a:t> olmayan veri tiplerinde örnekti. </a:t>
            </a:r>
            <a:r>
              <a:rPr lang="tr-TR" dirty="0" err="1"/>
              <a:t>Primitiv</a:t>
            </a:r>
            <a:r>
              <a:rPr lang="tr-TR" dirty="0"/>
              <a:t> veri tiplerinde ise </a:t>
            </a:r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memory’de</a:t>
            </a:r>
            <a:r>
              <a:rPr lang="tr-TR" dirty="0"/>
              <a:t> ki değer kopyalanarak </a:t>
            </a:r>
            <a:r>
              <a:rPr lang="tr-TR" dirty="0" err="1"/>
              <a:t>methoda</a:t>
            </a:r>
            <a:r>
              <a:rPr lang="tr-TR" dirty="0"/>
              <a:t> gönderilir.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6215C4-6041-4D07-8E5E-F019CBE41FD6}"/>
              </a:ext>
            </a:extLst>
          </p:cNvPr>
          <p:cNvSpPr/>
          <p:nvPr/>
        </p:nvSpPr>
        <p:spPr>
          <a:xfrm>
            <a:off x="4758612" y="3837826"/>
            <a:ext cx="3181739" cy="194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F4FC9-DA25-4F5D-BB1E-3D61A8D29D09}"/>
              </a:ext>
            </a:extLst>
          </p:cNvPr>
          <p:cNvSpPr txBox="1"/>
          <p:nvPr/>
        </p:nvSpPr>
        <p:spPr>
          <a:xfrm>
            <a:off x="4758612" y="3261749"/>
            <a:ext cx="264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err="1"/>
              <a:t>Heap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293961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A4CD-3630-4D5E-B212-EC4BC525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Value Tanımı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63F3-8168-480D-9220-9DFF8581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Pass</a:t>
            </a:r>
            <a:r>
              <a:rPr lang="tr-TR" b="1" dirty="0"/>
              <a:t> </a:t>
            </a:r>
            <a:r>
              <a:rPr lang="tr-TR" b="1" dirty="0" err="1"/>
              <a:t>by</a:t>
            </a:r>
            <a:r>
              <a:rPr lang="tr-TR" b="1" dirty="0"/>
              <a:t> </a:t>
            </a:r>
            <a:r>
              <a:rPr lang="tr-TR" b="1" dirty="0" err="1"/>
              <a:t>value</a:t>
            </a:r>
            <a:r>
              <a:rPr lang="tr-TR" b="1" dirty="0"/>
              <a:t> </a:t>
            </a:r>
            <a:r>
              <a:rPr lang="tr-TR" dirty="0"/>
              <a:t>=  </a:t>
            </a:r>
            <a:r>
              <a:rPr lang="tr-TR" dirty="0" err="1"/>
              <a:t>Metotun</a:t>
            </a:r>
            <a:r>
              <a:rPr lang="tr-TR" dirty="0"/>
              <a:t> içine alınan parametrenin değeri, belleğin başka bir yerine kopyalanır. Ancak metodun değişkenine erişmek veya bu değişkeni değiştirmek isterseniz, </a:t>
            </a:r>
            <a:r>
              <a:rPr lang="tr-TR"/>
              <a:t>yalnızca kopyaya değiştirilir</a:t>
            </a:r>
            <a:r>
              <a:rPr lang="tr-TR" dirty="0"/>
              <a:t>, orijinal değere dokunulmaz</a:t>
            </a:r>
          </a:p>
          <a:p>
            <a:r>
              <a:rPr lang="tr-TR" dirty="0"/>
              <a:t>Java dili</a:t>
            </a:r>
            <a:r>
              <a:rPr lang="tr-TR" b="1" dirty="0"/>
              <a:t> </a:t>
            </a:r>
            <a:r>
              <a:rPr lang="tr-TR" b="1" dirty="0" err="1"/>
              <a:t>pass-by-value</a:t>
            </a:r>
            <a:r>
              <a:rPr lang="tr-TR" b="1" dirty="0"/>
              <a:t> </a:t>
            </a:r>
            <a:r>
              <a:rPr lang="tr-TR" dirty="0"/>
              <a:t>bir dildir. Aslında birçok kaynak </a:t>
            </a:r>
            <a:r>
              <a:rPr lang="tr-TR" b="1" dirty="0"/>
              <a:t>buna sezgisel olarak </a:t>
            </a:r>
            <a:r>
              <a:rPr lang="tr-TR" b="1" dirty="0" err="1"/>
              <a:t>pass</a:t>
            </a:r>
            <a:r>
              <a:rPr lang="tr-TR" b="1" dirty="0"/>
              <a:t>-</a:t>
            </a:r>
            <a:r>
              <a:rPr lang="tr-TR" b="1" dirty="0" err="1"/>
              <a:t>by</a:t>
            </a:r>
            <a:r>
              <a:rPr lang="tr-TR" b="1" dirty="0"/>
              <a:t>-referans </a:t>
            </a:r>
            <a:r>
              <a:rPr lang="tr-TR" dirty="0"/>
              <a:t>olarak ifade eder. Ancak “Metot dönüş yaptığında, </a:t>
            </a:r>
            <a:r>
              <a:rPr lang="tr-TR" dirty="0" err="1"/>
              <a:t>metota</a:t>
            </a:r>
            <a:r>
              <a:rPr lang="tr-TR" dirty="0"/>
              <a:t> geçirilen referansın halen eski objeyi işaret etmesi </a:t>
            </a:r>
            <a:r>
              <a:rPr lang="tr-TR" b="1" dirty="0" err="1"/>
              <a:t>pass-by-value</a:t>
            </a:r>
            <a:r>
              <a:rPr lang="tr-TR" dirty="0"/>
              <a:t> kullandığını göstermektedir.” </a:t>
            </a:r>
          </a:p>
          <a:p>
            <a:r>
              <a:rPr lang="tr-TR" dirty="0"/>
              <a:t> Yani </a:t>
            </a:r>
            <a:r>
              <a:rPr lang="tr-TR" b="1" dirty="0"/>
              <a:t>metoda geçirilen aslında kopya bir referans olduğu için bu söylenmektedir. </a:t>
            </a:r>
            <a:r>
              <a:rPr lang="tr-TR" dirty="0"/>
              <a:t>Kopya referans, metot içerisinde başka bir objeye atansa bile, orijinal referans metot öncesindeki objeye işaret etmeye devam edecektir.</a:t>
            </a:r>
          </a:p>
        </p:txBody>
      </p:sp>
    </p:spTree>
    <p:extLst>
      <p:ext uri="{BB962C8B-B14F-4D97-AF65-F5344CB8AC3E}">
        <p14:creationId xmlns:p14="http://schemas.microsoft.com/office/powerpoint/2010/main" val="394818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1C65D5-967F-448B-8711-09BBEFBF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6" y="376334"/>
            <a:ext cx="9483700" cy="547396"/>
          </a:xfrm>
        </p:spPr>
        <p:txBody>
          <a:bodyPr>
            <a:normAutofit fontScale="90000"/>
          </a:bodyPr>
          <a:lstStyle/>
          <a:p>
            <a:r>
              <a:rPr lang="tr-TR" dirty="0"/>
              <a:t>İlk Örneğimiz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192EF-E7E6-451B-8345-DAF3A08ABB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013162"/>
            <a:ext cx="4434963" cy="546850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CBAA52-88D6-454B-A9B1-C4CEF0C27E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34963" y="1013160"/>
            <a:ext cx="6057563" cy="5468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0020BE-689C-4890-8992-8EE8002F5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036" y="2556676"/>
            <a:ext cx="2030964" cy="17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731EED-32A8-450C-BE70-5BA5E86AC7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4812" y="1369748"/>
            <a:ext cx="5339177" cy="348964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291BBA-2DB6-4BB9-AABA-1767A5D371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963" y="1212979"/>
            <a:ext cx="5144948" cy="3646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D47BA-D6A3-484B-AF57-BF64D26D10B8}"/>
              </a:ext>
            </a:extLst>
          </p:cNvPr>
          <p:cNvSpPr txBox="1"/>
          <p:nvPr/>
        </p:nvSpPr>
        <p:spPr>
          <a:xfrm>
            <a:off x="811762" y="4859397"/>
            <a:ext cx="520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Main metodunda p1'in değeri “Metin”, p2'nin değeri “Yusuf” olarak atanıyor. Bellekteki gösterimi yukarıdaki gibidir.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1CD77-9BA4-4BFC-A38A-0C4F72838948}"/>
              </a:ext>
            </a:extLst>
          </p:cNvPr>
          <p:cNvSpPr txBox="1"/>
          <p:nvPr/>
        </p:nvSpPr>
        <p:spPr>
          <a:xfrm>
            <a:off x="6260429" y="4865629"/>
            <a:ext cx="5059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Swap metoduna p1 ve p2 nesneleri parametre olarak geçiyoruz ve p1'in değeri p1Param’a ve p2'nin değeri p2Param’a kopyalanıyor. Nesneleri swap edebilmek için ayrıca </a:t>
            </a:r>
            <a:r>
              <a:rPr lang="tr-TR" dirty="0" err="1"/>
              <a:t>temp</a:t>
            </a:r>
            <a:r>
              <a:rPr lang="tr-TR" dirty="0"/>
              <a:t> nesnesini kullanıyoruz.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C9A1E1-559C-424C-B9D0-FFC187450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356" y="127580"/>
            <a:ext cx="4016088" cy="12421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3AFB7C-19C9-4073-A0B8-4642EDE22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9215" y="113584"/>
            <a:ext cx="1196444" cy="3048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2DB7C2-E5AF-40C6-9630-160B6F2C1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429" y="515043"/>
            <a:ext cx="5037257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5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14F34-A9F0-4C7C-ABAF-D767A21A9B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1" y="1359692"/>
            <a:ext cx="5234303" cy="375194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3CDDBA-E21B-46BD-AE69-70D5F4C338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12164" y="1359692"/>
            <a:ext cx="5368314" cy="3719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7D8C6-9491-4861-B5FC-F21002480A65}"/>
              </a:ext>
            </a:extLst>
          </p:cNvPr>
          <p:cNvSpPr txBox="1"/>
          <p:nvPr/>
        </p:nvSpPr>
        <p:spPr>
          <a:xfrm>
            <a:off x="869054" y="5079536"/>
            <a:ext cx="4851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Swap işleminden sonra bellekteki durum yukarıdaki gibidir; p1Param ve p2Param nesneleri artık birbirlerinin değerlerini gösteriyor.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C097C-0C4B-4759-86F3-78B3208DEE69}"/>
              </a:ext>
            </a:extLst>
          </p:cNvPr>
          <p:cNvSpPr txBox="1"/>
          <p:nvPr/>
        </p:nvSpPr>
        <p:spPr>
          <a:xfrm>
            <a:off x="6096000" y="5178490"/>
            <a:ext cx="5184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Java </a:t>
            </a:r>
            <a:r>
              <a:rPr lang="tr-TR" b="1" dirty="0" err="1"/>
              <a:t>pass</a:t>
            </a:r>
            <a:r>
              <a:rPr lang="tr-TR" b="1" dirty="0"/>
              <a:t> </a:t>
            </a:r>
            <a:r>
              <a:rPr lang="tr-TR" b="1" dirty="0" err="1"/>
              <a:t>by</a:t>
            </a:r>
            <a:r>
              <a:rPr lang="tr-TR" b="1" dirty="0"/>
              <a:t> </a:t>
            </a:r>
            <a:r>
              <a:rPr lang="tr-TR" b="1" dirty="0" err="1"/>
              <a:t>value</a:t>
            </a:r>
            <a:r>
              <a:rPr lang="tr-TR" b="1" dirty="0"/>
              <a:t> </a:t>
            </a:r>
            <a:r>
              <a:rPr lang="tr-TR" dirty="0"/>
              <a:t>olduğundan bu değişim p1 ve p2 nesnelerini etkilemiyor. Tekrar main metoduna dönüldüğünde swap kısmı </a:t>
            </a:r>
            <a:r>
              <a:rPr lang="tr-TR" dirty="0" err="1"/>
              <a:t>stack’ten</a:t>
            </a:r>
            <a:r>
              <a:rPr lang="tr-TR" dirty="0"/>
              <a:t> çıkartılıyor. Son durum yukarıdaki gibidir.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92E9C6-1AFA-42C7-ACE5-08D1B1F7F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917" y="0"/>
            <a:ext cx="4054191" cy="1379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5131A6-D638-4F5C-8DB6-84DEC5ED5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350" y="281392"/>
            <a:ext cx="4881778" cy="81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AC3B1D-56E6-44A9-B9AF-90E4289A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7396"/>
          </a:xfrm>
        </p:spPr>
        <p:txBody>
          <a:bodyPr>
            <a:normAutofit fontScale="90000"/>
          </a:bodyPr>
          <a:lstStyle/>
          <a:p>
            <a:r>
              <a:rPr lang="tr-TR" dirty="0"/>
              <a:t>İkinci Örneğimiz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09F773-3B86-44B5-AD16-DA5832157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02172"/>
            <a:ext cx="5723466" cy="5525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BF94D5-859F-4A99-878C-9F5088228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02172"/>
            <a:ext cx="2593910" cy="24231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2160F-F7B8-4291-AAE3-2079D2EB4BE3}"/>
              </a:ext>
            </a:extLst>
          </p:cNvPr>
          <p:cNvSpPr txBox="1"/>
          <p:nvPr/>
        </p:nvSpPr>
        <p:spPr>
          <a:xfrm>
            <a:off x="6522724" y="3870466"/>
            <a:ext cx="24719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örnek, diğer örneğe benziyor fakat buradaki farklılık metot içerisinde parametre olarak gönderilen </a:t>
            </a:r>
            <a:r>
              <a:rPr lang="tr-TR" b="1" dirty="0"/>
              <a:t>nesnenin değerinin değişmesi </a:t>
            </a:r>
            <a:r>
              <a:rPr lang="tr-TR" dirty="0"/>
              <a:t>durumunda ne farklılıklar olacağıdır.</a:t>
            </a:r>
          </a:p>
        </p:txBody>
      </p:sp>
    </p:spTree>
    <p:extLst>
      <p:ext uri="{BB962C8B-B14F-4D97-AF65-F5344CB8AC3E}">
        <p14:creationId xmlns:p14="http://schemas.microsoft.com/office/powerpoint/2010/main" val="155634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2D7DDA-0702-4E33-8AE1-7BF48AE6B1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1457832"/>
            <a:ext cx="5446298" cy="394233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84847D-0C34-4729-A198-7A27ED94E2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457832"/>
            <a:ext cx="5585927" cy="394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42A041-44F1-48F2-8E83-1E1055AD1944}"/>
              </a:ext>
            </a:extLst>
          </p:cNvPr>
          <p:cNvSpPr txBox="1"/>
          <p:nvPr/>
        </p:nvSpPr>
        <p:spPr>
          <a:xfrm>
            <a:off x="811763" y="5400168"/>
            <a:ext cx="528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Main kısmında durum yukarıdaki gibidir.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F50B4-E07B-4144-ABEB-CE835A79E0DB}"/>
              </a:ext>
            </a:extLst>
          </p:cNvPr>
          <p:cNvSpPr txBox="1"/>
          <p:nvPr/>
        </p:nvSpPr>
        <p:spPr>
          <a:xfrm>
            <a:off x="6242180" y="5407292"/>
            <a:ext cx="543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Daha sonra </a:t>
            </a:r>
            <a:r>
              <a:rPr lang="tr-TR" b="1" dirty="0"/>
              <a:t>p1</a:t>
            </a:r>
            <a:r>
              <a:rPr lang="tr-TR" dirty="0"/>
              <a:t> değeri </a:t>
            </a:r>
            <a:r>
              <a:rPr lang="tr-TR" b="1" dirty="0" err="1"/>
              <a:t>changeValue</a:t>
            </a:r>
            <a:r>
              <a:rPr lang="tr-TR" dirty="0"/>
              <a:t> metoduna parametre olarak gönderiliyor. Bu değer </a:t>
            </a:r>
            <a:r>
              <a:rPr lang="tr-TR" dirty="0" err="1"/>
              <a:t>personParam</a:t>
            </a:r>
            <a:r>
              <a:rPr lang="tr-TR" dirty="0"/>
              <a:t> nesnesine </a:t>
            </a:r>
            <a:r>
              <a:rPr lang="tr-TR" dirty="0" err="1"/>
              <a:t>kopyalanıyor.Bu</a:t>
            </a:r>
            <a:r>
              <a:rPr lang="tr-TR" dirty="0"/>
              <a:t> durumda </a:t>
            </a:r>
            <a:r>
              <a:rPr lang="tr-TR" dirty="0" err="1"/>
              <a:t>personParam</a:t>
            </a:r>
            <a:r>
              <a:rPr lang="tr-TR" dirty="0"/>
              <a:t> ve p1 aynı nesneyi gösteriyor.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CD8DEE-F1EA-48D9-A21A-738290422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078" y="147078"/>
            <a:ext cx="3558848" cy="1310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E8F79F-C9AC-4956-A0F3-ACDEB676D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628" y="95760"/>
            <a:ext cx="1569856" cy="281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BBBD55-D3BE-45F7-BBDA-C531A3FDB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306" y="647244"/>
            <a:ext cx="5059222" cy="5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2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42A041-44F1-48F2-8E83-1E1055AD1944}"/>
              </a:ext>
            </a:extLst>
          </p:cNvPr>
          <p:cNvSpPr txBox="1"/>
          <p:nvPr/>
        </p:nvSpPr>
        <p:spPr>
          <a:xfrm>
            <a:off x="510073" y="5391241"/>
            <a:ext cx="528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personParam’ın</a:t>
            </a:r>
            <a:r>
              <a:rPr lang="tr-TR" dirty="0"/>
              <a:t> değeri “Mustafa” olarak değiştiriliyor. Bu durumda p1'in değeri de değişiyor.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F50B4-E07B-4144-ABEB-CE835A79E0DB}"/>
              </a:ext>
            </a:extLst>
          </p:cNvPr>
          <p:cNvSpPr txBox="1"/>
          <p:nvPr/>
        </p:nvSpPr>
        <p:spPr>
          <a:xfrm>
            <a:off x="6242180" y="5407292"/>
            <a:ext cx="543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adımda, </a:t>
            </a:r>
            <a:r>
              <a:rPr lang="tr-TR" dirty="0" err="1"/>
              <a:t>personParam</a:t>
            </a:r>
            <a:r>
              <a:rPr lang="tr-TR" dirty="0"/>
              <a:t> nesnesi </a:t>
            </a:r>
            <a:r>
              <a:rPr lang="tr-TR" dirty="0" err="1"/>
              <a:t>new</a:t>
            </a:r>
            <a:r>
              <a:rPr lang="tr-TR" dirty="0"/>
              <a:t> anahtar sözcüğü kullanılarak nesne tekrar oluşturuluyor ve adres bilgisi değişiyor. Nesnenin içindeki name bilgisi de “Dilek” olarak atanıyor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3642B-3CED-431D-95E0-9EEDE5C6A7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622" y="1448905"/>
            <a:ext cx="5620617" cy="3753064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F1ECFE8-BEDD-40FF-BB03-1499585480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259633"/>
            <a:ext cx="5439746" cy="39873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33E4D-8F79-46E3-ADD5-4B1E092E4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101" y="543429"/>
            <a:ext cx="4147968" cy="3103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6DD514-BBF4-455D-AC51-C3E436A39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722" y="543430"/>
            <a:ext cx="4013481" cy="3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3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42A041-44F1-48F2-8E83-1E1055AD1944}"/>
              </a:ext>
            </a:extLst>
          </p:cNvPr>
          <p:cNvSpPr txBox="1"/>
          <p:nvPr/>
        </p:nvSpPr>
        <p:spPr>
          <a:xfrm>
            <a:off x="510073" y="5391241"/>
            <a:ext cx="5284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personParam’ın</a:t>
            </a:r>
            <a:r>
              <a:rPr lang="tr-TR" dirty="0"/>
              <a:t> içindeki değer “Ahmet” olarak değiştiriliyor.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F50B4-E07B-4144-ABEB-CE835A79E0DB}"/>
              </a:ext>
            </a:extLst>
          </p:cNvPr>
          <p:cNvSpPr txBox="1"/>
          <p:nvPr/>
        </p:nvSpPr>
        <p:spPr>
          <a:xfrm>
            <a:off x="6242180" y="5407292"/>
            <a:ext cx="543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changeValue</a:t>
            </a:r>
            <a:r>
              <a:rPr lang="tr-TR" dirty="0"/>
              <a:t> metodunda bittikten sonra tekrar main metoduna dönüyoruz. </a:t>
            </a:r>
            <a:r>
              <a:rPr lang="tr-TR" dirty="0" err="1"/>
              <a:t>Stack’teki</a:t>
            </a:r>
            <a:r>
              <a:rPr lang="tr-TR" dirty="0"/>
              <a:t> </a:t>
            </a:r>
            <a:r>
              <a:rPr lang="tr-TR" dirty="0" err="1"/>
              <a:t>changeValue</a:t>
            </a:r>
            <a:r>
              <a:rPr lang="tr-TR" dirty="0"/>
              <a:t> kısmı </a:t>
            </a:r>
            <a:r>
              <a:rPr lang="tr-TR" dirty="0" err="1"/>
              <a:t>stack’ten</a:t>
            </a:r>
            <a:r>
              <a:rPr lang="tr-TR" dirty="0"/>
              <a:t> kaldırılıyor. Son durum yukarıdaki gibidir.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52B668-0482-4FAA-9D1D-3F326E733E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1259633"/>
            <a:ext cx="5656699" cy="413160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5B1468-FC66-4DB4-9456-6E054B037E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0799" y="1259632"/>
            <a:ext cx="5740686" cy="40494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A20C76-AD11-4884-BA3F-517C7034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800" y="613302"/>
            <a:ext cx="4014660" cy="327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A088C5-C712-4217-BF62-6A5F61B77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336" y="464595"/>
            <a:ext cx="3627434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796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410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PASS BY VALUE</vt:lpstr>
      <vt:lpstr>Pass By Value Tanımı</vt:lpstr>
      <vt:lpstr>İlk Örneğimiz</vt:lpstr>
      <vt:lpstr>PowerPoint Presentation</vt:lpstr>
      <vt:lpstr>PowerPoint Presentation</vt:lpstr>
      <vt:lpstr>İkinci Örneğimiz</vt:lpstr>
      <vt:lpstr>PowerPoint Presentation</vt:lpstr>
      <vt:lpstr>PowerPoint Presentation</vt:lpstr>
      <vt:lpstr>PowerPoint Presentation</vt:lpstr>
      <vt:lpstr>Örnek Özeti</vt:lpstr>
      <vt:lpstr>Primitiv Pass By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 BY VALUE</dc:title>
  <dc:creator>ALI FURKAN ERGUVEN</dc:creator>
  <cp:lastModifiedBy>ALI FURKAN ERGUVEN</cp:lastModifiedBy>
  <cp:revision>23</cp:revision>
  <dcterms:created xsi:type="dcterms:W3CDTF">2022-07-05T16:34:48Z</dcterms:created>
  <dcterms:modified xsi:type="dcterms:W3CDTF">2022-07-06T05:34:43Z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d40744ac-05ab-454d-844e-03a21bebe383</vt:lpwstr>
  </property>
  <property fmtid="{D5CDD505-2E9C-101B-9397-08002B2CF9AE}" pid="3" name="TURKCELLCLASSIFICATION">
    <vt:lpwstr>TURKCELL DAHİLİ</vt:lpwstr>
  </property>
</Properties>
</file>