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32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5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7741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850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268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122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05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2966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02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575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686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55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24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67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069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51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295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22FA-5FC1-460F-B031-EEC1007968C8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2B4-F809-4491-B4C9-7458F1F30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422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698F-4B35-44EA-B394-FE682ABDC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63961"/>
            <a:ext cx="8144134" cy="1373070"/>
          </a:xfrm>
        </p:spPr>
        <p:txBody>
          <a:bodyPr/>
          <a:lstStyle/>
          <a:p>
            <a:pPr algn="ctr"/>
            <a:r>
              <a:rPr lang="tr-TR" dirty="0"/>
              <a:t>RELATIVE PATH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D5CC6-E9C5-43BD-B721-8F5BFD56D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dirty="0"/>
              <a:t>EMRE YILDIZ</a:t>
            </a:r>
          </a:p>
        </p:txBody>
      </p:sp>
    </p:spTree>
    <p:extLst>
      <p:ext uri="{BB962C8B-B14F-4D97-AF65-F5344CB8AC3E}">
        <p14:creationId xmlns:p14="http://schemas.microsoft.com/office/powerpoint/2010/main" val="188381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BF91-CE95-4E3E-8A71-D9D01A64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rgbClr val="FF0000"/>
                </a:solidFill>
              </a:rPr>
              <a:t>Relative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Path</a:t>
            </a:r>
            <a:r>
              <a:rPr lang="tr-TR" b="1" dirty="0">
                <a:solidFill>
                  <a:srgbClr val="FF0000"/>
                </a:solidFill>
              </a:rPr>
              <a:t> Nedir ?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06F3-9D93-4AC3-83E4-381667C0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V</a:t>
            </a:r>
            <a:r>
              <a:rPr lang="sv-SE" sz="2800" dirty="0"/>
              <a:t>arl</a:t>
            </a:r>
            <a:r>
              <a:rPr lang="tr-TR" sz="2800" dirty="0" err="1"/>
              <a:t>ığı</a:t>
            </a:r>
            <a:r>
              <a:rPr lang="sv-SE" sz="2800" dirty="0"/>
              <a:t>, bir referans noktas</a:t>
            </a:r>
            <a:r>
              <a:rPr lang="tr-TR" sz="2800" dirty="0"/>
              <a:t>ı</a:t>
            </a:r>
            <a:r>
              <a:rPr lang="sv-SE" sz="2800" dirty="0"/>
              <a:t>na ba</a:t>
            </a:r>
            <a:r>
              <a:rPr lang="tr-TR" sz="2800" dirty="0" err="1"/>
              <a:t>ğlı</a:t>
            </a:r>
            <a:r>
              <a:rPr lang="sv-SE" sz="2800" dirty="0"/>
              <a:t> olan path.</a:t>
            </a:r>
            <a:endParaRPr lang="tr-TR" sz="2800" dirty="0"/>
          </a:p>
          <a:p>
            <a:endParaRPr lang="tr-TR" sz="2800" b="1" dirty="0"/>
          </a:p>
          <a:p>
            <a:r>
              <a:rPr lang="tr-TR" sz="2800" dirty="0" err="1"/>
              <a:t>Relative</a:t>
            </a:r>
            <a:r>
              <a:rPr lang="tr-TR" sz="2800" dirty="0"/>
              <a:t> </a:t>
            </a:r>
            <a:r>
              <a:rPr lang="tr-TR" sz="2800" dirty="0" err="1"/>
              <a:t>Path</a:t>
            </a:r>
            <a:r>
              <a:rPr lang="tr-TR" sz="2800" dirty="0"/>
              <a:t> </a:t>
            </a:r>
            <a:r>
              <a:rPr lang="tr-TR" sz="2800" dirty="0" err="1"/>
              <a:t>Absolute</a:t>
            </a:r>
            <a:r>
              <a:rPr lang="tr-TR" sz="2800" dirty="0"/>
              <a:t> </a:t>
            </a:r>
            <a:r>
              <a:rPr lang="tr-TR" sz="2800" dirty="0" err="1"/>
              <a:t>Path’den</a:t>
            </a:r>
            <a:r>
              <a:rPr lang="tr-TR" sz="2800" dirty="0"/>
              <a:t> farklı olarak dinamik olarak yol vermektedir.</a:t>
            </a:r>
          </a:p>
          <a:p>
            <a:endParaRPr lang="tr-TR" sz="2800" dirty="0"/>
          </a:p>
          <a:p>
            <a:r>
              <a:rPr lang="tr-TR" sz="2800" dirty="0" err="1"/>
              <a:t>Relative</a:t>
            </a:r>
            <a:r>
              <a:rPr lang="tr-TR" sz="2800" dirty="0"/>
              <a:t> </a:t>
            </a:r>
            <a:r>
              <a:rPr lang="tr-TR" sz="2800" dirty="0" err="1"/>
              <a:t>Path</a:t>
            </a:r>
            <a:r>
              <a:rPr lang="tr-TR" sz="2800" dirty="0"/>
              <a:t> işlemi çalışılmakta olan klasör içerisinde </a:t>
            </a:r>
            <a:r>
              <a:rPr lang="tr-TR" sz="2800" dirty="0" err="1"/>
              <a:t>path</a:t>
            </a:r>
            <a:r>
              <a:rPr lang="tr-TR" sz="2800" dirty="0"/>
              <a:t> alma işlemine denir.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306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4F2E-D0F5-464D-8FAE-83927FB4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AEDE21-F9A1-414E-8408-77774AD6B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2956"/>
            <a:ext cx="12192000" cy="69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D60C-DDCC-47E6-9D70-5D9A4E49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000" dirty="0"/>
              <a:t>Komutlar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A65C-5C97-4969-9B17-2A90BB72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38253" cy="4130188"/>
          </a:xfrm>
        </p:spPr>
        <p:txBody>
          <a:bodyPr/>
          <a:lstStyle/>
          <a:p>
            <a:r>
              <a:rPr lang="tr-TR" dirty="0">
                <a:solidFill>
                  <a:srgbClr val="FFFF00"/>
                </a:solidFill>
              </a:rPr>
              <a:t>.. </a:t>
            </a:r>
            <a:r>
              <a:rPr lang="tr-TR" dirty="0"/>
              <a:t> =&gt; bir üst dizine çıkar</a:t>
            </a:r>
          </a:p>
          <a:p>
            <a:r>
              <a:rPr lang="tr-TR" dirty="0">
                <a:solidFill>
                  <a:srgbClr val="FFFF00"/>
                </a:solidFill>
              </a:rPr>
              <a:t>.  </a:t>
            </a:r>
            <a:r>
              <a:rPr lang="tr-TR" dirty="0"/>
              <a:t>=&gt; mevcut dizini gösterir</a:t>
            </a:r>
          </a:p>
          <a:p>
            <a:r>
              <a:rPr lang="tr-TR" dirty="0">
                <a:solidFill>
                  <a:srgbClr val="FFFF00"/>
                </a:solidFill>
              </a:rPr>
              <a:t>~  </a:t>
            </a:r>
            <a:r>
              <a:rPr lang="tr-TR" dirty="0"/>
              <a:t>=&gt; </a:t>
            </a:r>
            <a:r>
              <a:rPr lang="tr-TR" dirty="0" err="1"/>
              <a:t>root’a</a:t>
            </a:r>
            <a:r>
              <a:rPr lang="tr-TR" dirty="0"/>
              <a:t> gider</a:t>
            </a:r>
          </a:p>
          <a:p>
            <a:r>
              <a:rPr lang="tr-TR" dirty="0" err="1">
                <a:solidFill>
                  <a:srgbClr val="FFFF00"/>
                </a:solidFill>
              </a:rPr>
              <a:t>Pwd</a:t>
            </a:r>
            <a:r>
              <a:rPr lang="tr-TR" dirty="0">
                <a:solidFill>
                  <a:srgbClr val="FFFF00"/>
                </a:solidFill>
              </a:rPr>
              <a:t> </a:t>
            </a:r>
            <a:r>
              <a:rPr lang="tr-TR" dirty="0"/>
              <a:t>=&gt; (</a:t>
            </a:r>
            <a:r>
              <a:rPr lang="tr-TR" dirty="0" err="1"/>
              <a:t>Present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Directory)Şuanda çalışılan yer </a:t>
            </a:r>
          </a:p>
          <a:p>
            <a:r>
              <a:rPr lang="tr-TR" dirty="0" err="1">
                <a:solidFill>
                  <a:srgbClr val="FFFF00"/>
                </a:solidFill>
              </a:rPr>
              <a:t>Ls</a:t>
            </a:r>
            <a:r>
              <a:rPr lang="tr-TR" dirty="0">
                <a:solidFill>
                  <a:srgbClr val="FFFF00"/>
                </a:solidFill>
              </a:rPr>
              <a:t> </a:t>
            </a:r>
            <a:r>
              <a:rPr lang="tr-TR" dirty="0"/>
              <a:t> =&gt; İstenilen dizindeki dosya ve içerikleri gösterir</a:t>
            </a:r>
          </a:p>
          <a:p>
            <a:r>
              <a:rPr lang="tr-TR" dirty="0" err="1">
                <a:solidFill>
                  <a:srgbClr val="FFFF00"/>
                </a:solidFill>
              </a:rPr>
              <a:t>Cd</a:t>
            </a:r>
            <a:r>
              <a:rPr lang="tr-TR" dirty="0">
                <a:solidFill>
                  <a:srgbClr val="FFFF00"/>
                </a:solidFill>
              </a:rPr>
              <a:t> </a:t>
            </a:r>
            <a:r>
              <a:rPr lang="tr-TR" dirty="0"/>
              <a:t>=&gt;  Dizin değiştirme (</a:t>
            </a:r>
            <a:r>
              <a:rPr lang="tr-TR" dirty="0" err="1"/>
              <a:t>Change</a:t>
            </a:r>
            <a:r>
              <a:rPr lang="tr-TR" dirty="0"/>
              <a:t> Directory)</a:t>
            </a:r>
          </a:p>
        </p:txBody>
      </p:sp>
    </p:spTree>
    <p:extLst>
      <p:ext uri="{BB962C8B-B14F-4D97-AF65-F5344CB8AC3E}">
        <p14:creationId xmlns:p14="http://schemas.microsoft.com/office/powerpoint/2010/main" val="10189859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316</TotalTime>
  <Words>88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RELATIVE PATH</vt:lpstr>
      <vt:lpstr>Relative Path Nedir ?</vt:lpstr>
      <vt:lpstr>PowerPoint Presentation</vt:lpstr>
      <vt:lpstr>Komutlar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EMRE YILDIZ</dc:creator>
  <cp:lastModifiedBy>EMRE YILDIZ</cp:lastModifiedBy>
  <cp:revision>9</cp:revision>
  <dcterms:created xsi:type="dcterms:W3CDTF">2022-06-29T15:58:36Z</dcterms:created>
  <dcterms:modified xsi:type="dcterms:W3CDTF">2022-06-30T06:29:01Z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f2376a8c-9a3f-4b71-80dd-a50d2291f65b</vt:lpwstr>
  </property>
  <property fmtid="{D5CDD505-2E9C-101B-9397-08002B2CF9AE}" pid="3" name="TURKCELLCLASSIFICATION">
    <vt:lpwstr>TURKCELL DAHİLİ</vt:lpwstr>
  </property>
</Properties>
</file>