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6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08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19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667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75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9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75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3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7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92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78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6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D62C-6316-47F4-8602-DB815D9B382F}" type="datetimeFigureOut">
              <a:rPr lang="tr-TR" smtClean="0"/>
              <a:t>17.08.2022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EE2998-7632-4FC7-94B3-F1109E07CB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4A2B-4FD2-4775-A900-FF4B3E3B5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Record</a:t>
            </a:r>
            <a:r>
              <a:rPr lang="tr-TR" dirty="0"/>
              <a:t> </a:t>
            </a:r>
            <a:r>
              <a:rPr lang="tr-TR" dirty="0" err="1"/>
              <a:t>Keyword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126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hashCode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413"/>
            <a:ext cx="8596668" cy="4628987"/>
          </a:xfrm>
        </p:spPr>
        <p:txBody>
          <a:bodyPr/>
          <a:lstStyle/>
          <a:p>
            <a:r>
              <a:rPr lang="tr-TR" dirty="0" err="1"/>
              <a:t>Equals</a:t>
            </a:r>
            <a:r>
              <a:rPr lang="tr-TR" dirty="0"/>
              <a:t> </a:t>
            </a:r>
            <a:r>
              <a:rPr lang="tr-TR" dirty="0" err="1"/>
              <a:t>methodu</a:t>
            </a:r>
            <a:r>
              <a:rPr lang="tr-TR" dirty="0"/>
              <a:t> ile benzer şekilde, bizim için karşılık gelen bir </a:t>
            </a:r>
            <a:r>
              <a:rPr lang="tr-TR" dirty="0" err="1"/>
              <a:t>hashCode</a:t>
            </a:r>
            <a:r>
              <a:rPr lang="tr-TR" dirty="0"/>
              <a:t> </a:t>
            </a:r>
            <a:r>
              <a:rPr lang="tr-TR" dirty="0" err="1"/>
              <a:t>methodu</a:t>
            </a:r>
            <a:r>
              <a:rPr lang="tr-TR" dirty="0"/>
              <a:t> da oluşturulur.</a:t>
            </a:r>
          </a:p>
          <a:p>
            <a:r>
              <a:rPr lang="tr-TR" dirty="0" err="1"/>
              <a:t>HashCode</a:t>
            </a:r>
            <a:r>
              <a:rPr lang="tr-TR" dirty="0"/>
              <a:t> </a:t>
            </a:r>
            <a:r>
              <a:rPr lang="tr-TR" dirty="0" err="1"/>
              <a:t>methodu</a:t>
            </a:r>
            <a:r>
              <a:rPr lang="tr-TR" dirty="0"/>
              <a:t>, her iki nesnenin tüm alan değerleri eşleşirse, iki </a:t>
            </a:r>
            <a:r>
              <a:rPr lang="tr-TR" dirty="0" err="1"/>
              <a:t>Person</a:t>
            </a:r>
            <a:r>
              <a:rPr lang="tr-TR" dirty="0"/>
              <a:t> nesnesi için aynı değeri döndürür.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Eğer değerlerinden herhangi biri farklıysa </a:t>
            </a:r>
            <a:r>
              <a:rPr lang="tr-TR" dirty="0" err="1"/>
              <a:t>hashCode</a:t>
            </a:r>
            <a:r>
              <a:rPr lang="tr-TR" dirty="0"/>
              <a:t> değeri de farklı olacaktır.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8A269-2028-484D-BB25-D3479E14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3" y="2940213"/>
            <a:ext cx="74485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toString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tr-TR" dirty="0"/>
              <a:t>Kaydın adını, ardından her alanın adını ve köşeli parantez içinde karşılık gelen değerini </a:t>
            </a:r>
            <a:r>
              <a:rPr lang="tr-TR" dirty="0" err="1"/>
              <a:t>toString</a:t>
            </a:r>
            <a:r>
              <a:rPr lang="tr-TR" dirty="0"/>
              <a:t> </a:t>
            </a:r>
            <a:r>
              <a:rPr lang="tr-TR" dirty="0" err="1"/>
              <a:t>methodu</a:t>
            </a:r>
            <a:r>
              <a:rPr lang="tr-TR" dirty="0"/>
              <a:t> ile alabiliriz.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34B1-A6BA-4EFC-BD33-9AB427EA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33700"/>
            <a:ext cx="4600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4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b="1" dirty="0" err="1"/>
              <a:t>Constructors</a:t>
            </a:r>
            <a:r>
              <a:rPr lang="tr-TR" b="1" dirty="0"/>
              <a:t>-II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6395"/>
            <a:ext cx="8596668" cy="5436960"/>
          </a:xfrm>
        </p:spPr>
        <p:txBody>
          <a:bodyPr>
            <a:normAutofit/>
          </a:bodyPr>
          <a:lstStyle/>
          <a:p>
            <a:r>
              <a:rPr lang="tr-TR" dirty="0"/>
              <a:t>Bizim için bir genel </a:t>
            </a:r>
            <a:r>
              <a:rPr lang="tr-TR" dirty="0" err="1"/>
              <a:t>constructor</a:t>
            </a:r>
            <a:r>
              <a:rPr lang="tr-TR" dirty="0"/>
              <a:t> oluşturulurken, yine de </a:t>
            </a:r>
            <a:r>
              <a:rPr lang="tr-TR" dirty="0" err="1"/>
              <a:t>constructorlarımızı</a:t>
            </a:r>
            <a:r>
              <a:rPr lang="tr-TR" dirty="0"/>
              <a:t> özelleştirebiliriz.</a:t>
            </a:r>
          </a:p>
          <a:p>
            <a:r>
              <a:rPr lang="tr-TR" dirty="0"/>
              <a:t>Bu özelleştirme, doğrulama için kullanılmak üzere tasarlanmıştır ve mümkün olduğunca basit tutulmalıdır.</a:t>
            </a:r>
          </a:p>
          <a:p>
            <a:r>
              <a:rPr lang="tr-TR" dirty="0"/>
              <a:t>Örneğin, aşağıdaki </a:t>
            </a:r>
            <a:r>
              <a:rPr lang="tr-TR" dirty="0" err="1"/>
              <a:t>constructorı</a:t>
            </a:r>
            <a:r>
              <a:rPr lang="tr-TR" dirty="0"/>
              <a:t> yazarak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recordumuzu</a:t>
            </a:r>
            <a:r>
              <a:rPr lang="tr-TR" dirty="0"/>
              <a:t> sağlanan ad ve adresin boş olmadığından emin olabiliriz: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B0418-0AC6-4B42-8278-AD31D4D1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429000"/>
            <a:ext cx="5457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9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Constructors</a:t>
            </a:r>
            <a:r>
              <a:rPr lang="tr-TR" b="1" dirty="0"/>
              <a:t>-III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8596668" cy="5275909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Farklı bir argüman listesi sağlayarak farklı argümanlara sahip yeni kurucular da oluşturabiliriz: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AB065-4A49-42CC-AFBB-63673AC8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" y="3426879"/>
            <a:ext cx="5124062" cy="1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9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47B2-1B96-47C8-86AB-44608245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Static</a:t>
            </a:r>
            <a:r>
              <a:rPr lang="tr-TR" b="1" dirty="0"/>
              <a:t> Değişkenler &amp; </a:t>
            </a:r>
            <a:r>
              <a:rPr lang="tr-TR" b="1" dirty="0" err="1"/>
              <a:t>Methodlar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FDC4-34A4-41C8-82A5-9D7B7F05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244"/>
            <a:ext cx="8596668" cy="4389501"/>
          </a:xfrm>
        </p:spPr>
        <p:txBody>
          <a:bodyPr/>
          <a:lstStyle/>
          <a:p>
            <a:r>
              <a:rPr lang="tr-TR" dirty="0"/>
              <a:t>Normal Java sınıflarında olduğu gibi, </a:t>
            </a:r>
            <a:r>
              <a:rPr lang="tr-TR" dirty="0" err="1"/>
              <a:t>recordlarda</a:t>
            </a:r>
            <a:r>
              <a:rPr lang="tr-TR" dirty="0"/>
              <a:t> da statik değişkenler ve </a:t>
            </a:r>
            <a:r>
              <a:rPr lang="tr-TR" dirty="0" err="1"/>
              <a:t>methodlar</a:t>
            </a:r>
            <a:r>
              <a:rPr lang="tr-TR" dirty="0"/>
              <a:t> ekleyebiliriz.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Record’un</a:t>
            </a:r>
            <a:r>
              <a:rPr lang="tr-TR" dirty="0"/>
              <a:t> adını kullanarak hem statik değişkenlere hem de statik </a:t>
            </a:r>
            <a:r>
              <a:rPr lang="tr-TR" dirty="0" err="1"/>
              <a:t>methodlara</a:t>
            </a:r>
            <a:r>
              <a:rPr lang="tr-TR" dirty="0"/>
              <a:t> ulaşabiliriz: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1F49C-5652-4F4B-BCBC-A02904F3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69" y="2367748"/>
            <a:ext cx="5429250" cy="92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9F0B3-368D-42F3-8870-E6E044A0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69" y="3371663"/>
            <a:ext cx="5448300" cy="138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CDDA7-FFBF-4D99-98DB-3F3ACC83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569" y="5734647"/>
            <a:ext cx="3600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355"/>
          </a:xfrm>
        </p:spPr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0727"/>
            <a:ext cx="8596668" cy="4567125"/>
          </a:xfrm>
        </p:spPr>
        <p:txBody>
          <a:bodyPr/>
          <a:lstStyle/>
          <a:p>
            <a:r>
              <a:rPr lang="tr-TR" dirty="0"/>
              <a:t>Nesneler arasında değişmez verileri(</a:t>
            </a:r>
            <a:r>
              <a:rPr lang="tr-TR" dirty="0" err="1"/>
              <a:t>immutable</a:t>
            </a:r>
            <a:r>
              <a:rPr lang="tr-TR" dirty="0"/>
              <a:t> data) iletmek, birçok Java uygulamasında en yaygın ve en sıradan görevlerden biridir.</a:t>
            </a:r>
          </a:p>
          <a:p>
            <a:r>
              <a:rPr lang="tr-TR" dirty="0"/>
              <a:t>Java 14’ten önce, standart alanlar ve </a:t>
            </a:r>
            <a:r>
              <a:rPr lang="tr-TR" dirty="0" err="1"/>
              <a:t>methodlarla</a:t>
            </a:r>
            <a:r>
              <a:rPr lang="tr-TR" dirty="0"/>
              <a:t> bir sınıfın oluşturulmasını gerektiriyordu.</a:t>
            </a:r>
          </a:p>
        </p:txBody>
      </p:sp>
    </p:spTree>
    <p:extLst>
      <p:ext uri="{BB962C8B-B14F-4D97-AF65-F5344CB8AC3E}">
        <p14:creationId xmlns:p14="http://schemas.microsoft.com/office/powerpoint/2010/main" val="84094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969"/>
            <a:ext cx="8596668" cy="466043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Genellikle, </a:t>
            </a:r>
            <a:r>
              <a:rPr lang="tr-TR" dirty="0" err="1"/>
              <a:t>veritabanı</a:t>
            </a:r>
            <a:r>
              <a:rPr lang="tr-TR" dirty="0"/>
              <a:t> sonuçları, sorgu sonuçları veya bir hizmetten alınan bilgiler gibi verileri basitçe tutmak için sınıflar yazarız.</a:t>
            </a:r>
          </a:p>
          <a:p>
            <a:r>
              <a:rPr lang="tr-TR" dirty="0"/>
              <a:t>Çoğu durumda, bu veriler değişmezdir. Çünkü değişmezlik, verilerin senkronizasyon olmadan geçerliliğini sağlar.</a:t>
            </a:r>
          </a:p>
          <a:p>
            <a:r>
              <a:rPr lang="tr-TR" dirty="0"/>
              <a:t>Bunu başarmak için veri sınıflarını oluştururken şunlara dikkat ediyoruz:</a:t>
            </a:r>
          </a:p>
          <a:p>
            <a:r>
              <a:rPr lang="tr-TR" dirty="0"/>
              <a:t>Her datanın </a:t>
            </a:r>
            <a:r>
              <a:rPr lang="tr-TR" dirty="0" err="1"/>
              <a:t>private</a:t>
            </a:r>
            <a:r>
              <a:rPr lang="tr-TR" dirty="0"/>
              <a:t> ve final olması</a:t>
            </a:r>
          </a:p>
          <a:p>
            <a:r>
              <a:rPr lang="tr-TR" dirty="0"/>
              <a:t>Her data için </a:t>
            </a:r>
            <a:r>
              <a:rPr lang="tr-TR" dirty="0" err="1"/>
              <a:t>getter</a:t>
            </a:r>
            <a:endParaRPr lang="tr-TR" dirty="0"/>
          </a:p>
          <a:p>
            <a:r>
              <a:rPr lang="tr-TR" dirty="0"/>
              <a:t>Her dataya karşılık gelen </a:t>
            </a:r>
            <a:r>
              <a:rPr lang="tr-TR" dirty="0" err="1"/>
              <a:t>public</a:t>
            </a:r>
            <a:r>
              <a:rPr lang="tr-TR" dirty="0"/>
              <a:t> bir </a:t>
            </a:r>
            <a:r>
              <a:rPr lang="tr-TR" dirty="0" err="1"/>
              <a:t>constructor</a:t>
            </a:r>
            <a:endParaRPr lang="tr-TR" dirty="0"/>
          </a:p>
          <a:p>
            <a:r>
              <a:rPr lang="tr-TR" dirty="0"/>
              <a:t>Tüm datalar eşleştiğinde aynı sınıftaki nesneler için </a:t>
            </a:r>
            <a:r>
              <a:rPr lang="tr-TR" dirty="0" err="1"/>
              <a:t>true</a:t>
            </a:r>
            <a:r>
              <a:rPr lang="tr-TR" dirty="0"/>
              <a:t> değerini döndüren </a:t>
            </a:r>
            <a:r>
              <a:rPr lang="tr-TR" dirty="0" err="1"/>
              <a:t>equals</a:t>
            </a:r>
            <a:r>
              <a:rPr lang="tr-TR" dirty="0"/>
              <a:t> </a:t>
            </a:r>
            <a:r>
              <a:rPr lang="tr-TR" dirty="0" err="1"/>
              <a:t>methodu</a:t>
            </a:r>
            <a:endParaRPr lang="tr-TR" dirty="0"/>
          </a:p>
          <a:p>
            <a:r>
              <a:rPr lang="tr-TR" dirty="0"/>
              <a:t>Tüm datalar eşleştiğinde aynı değeri döndüren </a:t>
            </a:r>
            <a:r>
              <a:rPr lang="tr-TR" dirty="0" err="1"/>
              <a:t>hashCode</a:t>
            </a:r>
            <a:r>
              <a:rPr lang="tr-TR" dirty="0"/>
              <a:t> </a:t>
            </a:r>
            <a:r>
              <a:rPr lang="tr-TR" dirty="0" err="1"/>
              <a:t>methodu</a:t>
            </a:r>
            <a:endParaRPr lang="tr-TR" dirty="0"/>
          </a:p>
          <a:p>
            <a:r>
              <a:rPr lang="tr-TR" dirty="0"/>
              <a:t>Sınıfın adını ve her datanın adını ve buna karşılık gelen değeri içeren </a:t>
            </a:r>
            <a:r>
              <a:rPr lang="tr-TR" dirty="0" err="1"/>
              <a:t>toString</a:t>
            </a:r>
            <a:r>
              <a:rPr lang="tr-TR" dirty="0"/>
              <a:t> </a:t>
            </a:r>
            <a:r>
              <a:rPr lang="tr-TR" dirty="0" err="1"/>
              <a:t>methodu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974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46" y="490411"/>
            <a:ext cx="7570927" cy="459256"/>
          </a:xfrm>
        </p:spPr>
        <p:txBody>
          <a:bodyPr/>
          <a:lstStyle/>
          <a:p>
            <a:r>
              <a:rPr lang="tr-TR" dirty="0"/>
              <a:t>Örneğin, bir ad ve adres ile basit bir </a:t>
            </a:r>
            <a:r>
              <a:rPr lang="tr-TR" dirty="0" err="1"/>
              <a:t>Person</a:t>
            </a:r>
            <a:r>
              <a:rPr lang="tr-TR" dirty="0"/>
              <a:t> veri sınıfı oluşturabiliriz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7A48C4-28B8-4A35-A535-D783199567A7}"/>
              </a:ext>
            </a:extLst>
          </p:cNvPr>
          <p:cNvSpPr txBox="1">
            <a:spLocks/>
          </p:cNvSpPr>
          <p:nvPr/>
        </p:nvSpPr>
        <p:spPr>
          <a:xfrm>
            <a:off x="5474652" y="2912468"/>
            <a:ext cx="4531927" cy="142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C9C9B9-DBE0-4DE2-A15E-6EFFB199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2" y="949667"/>
            <a:ext cx="4618120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9" y="942393"/>
            <a:ext cx="8596668" cy="5556170"/>
          </a:xfrm>
        </p:spPr>
        <p:txBody>
          <a:bodyPr/>
          <a:lstStyle/>
          <a:p>
            <a:r>
              <a:rPr lang="tr-TR" dirty="0"/>
              <a:t>Kod kalabalığı durumunda aynı sıkıcı süreci her veri sınıfı için monoton bir şekilde, her veri parçası için yeni bir alan yaratarak tekrarlamamız gerekir; (</a:t>
            </a:r>
            <a:r>
              <a:rPr lang="tr-TR" dirty="0" err="1"/>
              <a:t>equals</a:t>
            </a:r>
            <a:r>
              <a:rPr lang="tr-TR" dirty="0"/>
              <a:t>, </a:t>
            </a:r>
            <a:r>
              <a:rPr lang="tr-TR" dirty="0" err="1"/>
              <a:t>hashCode</a:t>
            </a:r>
            <a:r>
              <a:rPr lang="tr-TR" dirty="0"/>
              <a:t> ve </a:t>
            </a:r>
            <a:r>
              <a:rPr lang="tr-TR" dirty="0" err="1"/>
              <a:t>toString</a:t>
            </a:r>
            <a:r>
              <a:rPr lang="tr-TR" dirty="0"/>
              <a:t> </a:t>
            </a:r>
            <a:r>
              <a:rPr lang="tr-TR" dirty="0" err="1"/>
              <a:t>methodları</a:t>
            </a:r>
            <a:r>
              <a:rPr lang="tr-TR" dirty="0"/>
              <a:t> oluşturma, ve her alanı kabul eden bir </a:t>
            </a:r>
            <a:r>
              <a:rPr lang="tr-TR" dirty="0" err="1"/>
              <a:t>constructor</a:t>
            </a:r>
            <a:r>
              <a:rPr lang="tr-TR" dirty="0"/>
              <a:t> oluşturmak.)</a:t>
            </a:r>
          </a:p>
          <a:p>
            <a:r>
              <a:rPr lang="tr-TR" dirty="0" err="1"/>
              <a:t>IDE'ler</a:t>
            </a:r>
            <a:r>
              <a:rPr lang="tr-TR" dirty="0"/>
              <a:t> bu işlerin çoğunu otomatik olarak oluşturabilse de, yeni bir alan eklediğimizde sınıflarımızı otomatik olarak güncelleyemezler. Örneğin, yeni bir alan eklersek, bu alanı dahil etmek için </a:t>
            </a:r>
            <a:r>
              <a:rPr lang="tr-TR" dirty="0" err="1"/>
              <a:t>equals</a:t>
            </a:r>
            <a:r>
              <a:rPr lang="tr-TR" dirty="0"/>
              <a:t> </a:t>
            </a:r>
            <a:r>
              <a:rPr lang="tr-TR" dirty="0" err="1"/>
              <a:t>methodunu</a:t>
            </a:r>
            <a:r>
              <a:rPr lang="tr-TR" dirty="0"/>
              <a:t> güncellememiz gerekir.</a:t>
            </a:r>
          </a:p>
        </p:txBody>
      </p:sp>
    </p:spTree>
    <p:extLst>
      <p:ext uri="{BB962C8B-B14F-4D97-AF65-F5344CB8AC3E}">
        <p14:creationId xmlns:p14="http://schemas.microsoft.com/office/powerpoint/2010/main" val="103107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645"/>
          </a:xfrm>
        </p:spPr>
        <p:txBody>
          <a:bodyPr/>
          <a:lstStyle/>
          <a:p>
            <a:r>
              <a:rPr lang="tr-TR" dirty="0"/>
              <a:t>Temeller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tr-TR" dirty="0"/>
              <a:t>JDK 14'ten itibaren tekrar eden veri sınıflarımızı </a:t>
            </a:r>
            <a:r>
              <a:rPr lang="tr-TR" dirty="0" err="1"/>
              <a:t>record’lar</a:t>
            </a:r>
            <a:r>
              <a:rPr lang="tr-TR" dirty="0"/>
              <a:t> ile değiştirebiliyoruz. </a:t>
            </a:r>
            <a:r>
              <a:rPr lang="tr-TR" dirty="0" err="1"/>
              <a:t>Record’lar</a:t>
            </a:r>
            <a:r>
              <a:rPr lang="tr-TR" dirty="0"/>
              <a:t>, yalnızca alanların türünü ve adını gerektiren değişmez veri sınıflarıdır.</a:t>
            </a:r>
          </a:p>
          <a:p>
            <a:r>
              <a:rPr lang="tr-TR" dirty="0" err="1"/>
              <a:t>Equals</a:t>
            </a:r>
            <a:r>
              <a:rPr lang="tr-TR" dirty="0"/>
              <a:t>, </a:t>
            </a:r>
            <a:r>
              <a:rPr lang="tr-TR" dirty="0" err="1"/>
              <a:t>hashCode</a:t>
            </a:r>
            <a:r>
              <a:rPr lang="tr-TR" dirty="0"/>
              <a:t>, </a:t>
            </a:r>
            <a:r>
              <a:rPr lang="tr-TR" dirty="0" err="1"/>
              <a:t>toString</a:t>
            </a:r>
            <a:r>
              <a:rPr lang="tr-TR" dirty="0"/>
              <a:t> ve </a:t>
            </a:r>
            <a:r>
              <a:rPr lang="tr-TR" dirty="0" err="1"/>
              <a:t>getter</a:t>
            </a:r>
            <a:r>
              <a:rPr lang="tr-TR" dirty="0"/>
              <a:t> yöntemlerinin yanı sıra </a:t>
            </a:r>
            <a:r>
              <a:rPr lang="tr-TR" dirty="0" err="1"/>
              <a:t>constructor</a:t>
            </a:r>
            <a:r>
              <a:rPr lang="tr-TR" dirty="0"/>
              <a:t>, Java derleyicisi tarafından oluşturulur.</a:t>
            </a:r>
          </a:p>
          <a:p>
            <a:r>
              <a:rPr lang="tr-TR" dirty="0"/>
              <a:t>Bir </a:t>
            </a:r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record’u</a:t>
            </a:r>
            <a:r>
              <a:rPr lang="tr-TR" dirty="0"/>
              <a:t> oluşturmak için </a:t>
            </a:r>
            <a:r>
              <a:rPr lang="tr-TR" dirty="0" err="1"/>
              <a:t>record</a:t>
            </a:r>
            <a:r>
              <a:rPr lang="tr-TR" dirty="0"/>
              <a:t> anahtar sözcüğünü kullanacağız: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563D0-2DB8-4E03-887C-8F5470F16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9" y="3507563"/>
            <a:ext cx="448856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5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Constructor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Record</a:t>
            </a:r>
            <a:r>
              <a:rPr lang="tr-TR" dirty="0"/>
              <a:t> kullanarak, bizim için her alan içeren bir ortak kurucu oluşturulur.</a:t>
            </a:r>
          </a:p>
          <a:p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record’u</a:t>
            </a:r>
            <a:r>
              <a:rPr lang="tr-TR" dirty="0"/>
              <a:t> için </a:t>
            </a:r>
            <a:r>
              <a:rPr lang="tr-TR" dirty="0" err="1"/>
              <a:t>contructor’umuz</a:t>
            </a:r>
            <a:r>
              <a:rPr lang="tr-TR" dirty="0"/>
              <a:t> ise: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Bu </a:t>
            </a:r>
            <a:r>
              <a:rPr lang="tr-TR" dirty="0" err="1"/>
              <a:t>constructor</a:t>
            </a:r>
            <a:r>
              <a:rPr lang="tr-TR" dirty="0"/>
              <a:t>, nesneleri </a:t>
            </a:r>
            <a:r>
              <a:rPr lang="tr-TR" dirty="0" err="1"/>
              <a:t>record</a:t>
            </a:r>
            <a:r>
              <a:rPr lang="tr-TR" dirty="0"/>
              <a:t> ile başlatmak için bir sınıfla aynı şekilde kullanılabilir: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83416-7C55-4744-927E-D6FEF2AB4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43" y="3270380"/>
            <a:ext cx="3802710" cy="1005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A33B2-BB3E-4AA9-B007-2E6D0A72B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43" y="5247984"/>
            <a:ext cx="4633362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Getters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getter</a:t>
            </a:r>
            <a:r>
              <a:rPr lang="tr-TR" dirty="0"/>
              <a:t> </a:t>
            </a:r>
            <a:r>
              <a:rPr lang="tr-TR" dirty="0" err="1"/>
              <a:t>methodlarımızda</a:t>
            </a:r>
            <a:r>
              <a:rPr lang="tr-TR" dirty="0"/>
              <a:t> </a:t>
            </a:r>
            <a:r>
              <a:rPr lang="tr-TR" dirty="0" err="1"/>
              <a:t>record</a:t>
            </a:r>
            <a:r>
              <a:rPr lang="tr-TR" dirty="0"/>
              <a:t> ile geliyor.</a:t>
            </a:r>
          </a:p>
          <a:p>
            <a:r>
              <a:rPr lang="tr-TR" dirty="0" err="1"/>
              <a:t>Person</a:t>
            </a:r>
            <a:r>
              <a:rPr lang="tr-TR" dirty="0"/>
              <a:t> </a:t>
            </a:r>
            <a:r>
              <a:rPr lang="tr-TR" dirty="0" err="1"/>
              <a:t>record’u</a:t>
            </a:r>
            <a:r>
              <a:rPr lang="tr-TR" dirty="0"/>
              <a:t> için </a:t>
            </a:r>
            <a:r>
              <a:rPr lang="tr-TR" dirty="0" err="1"/>
              <a:t>getter’larımız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22678-227C-452C-AD8F-26BC24295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75" y="2978505"/>
            <a:ext cx="83569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3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DDB-B651-4202-AD0B-1184C839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Equals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49C3-AB94-4225-818A-D2B83426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tr-TR" dirty="0"/>
              <a:t>Bu </a:t>
            </a:r>
            <a:r>
              <a:rPr lang="tr-TR" dirty="0" err="1"/>
              <a:t>method</a:t>
            </a:r>
            <a:r>
              <a:rPr lang="tr-TR" dirty="0"/>
              <a:t>, oluşturulan nesne aynı türdeyse ve tüm alanlarının değerleri eşleşirse </a:t>
            </a:r>
            <a:r>
              <a:rPr lang="tr-TR" dirty="0" err="1"/>
              <a:t>true</a:t>
            </a:r>
            <a:r>
              <a:rPr lang="tr-TR" dirty="0"/>
              <a:t> değerini döndürür: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D3EDD-4ECD-4A30-85EA-F5F82FBB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67" y="2946701"/>
            <a:ext cx="7067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60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501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Record Keyword</vt:lpstr>
      <vt:lpstr>Giriş</vt:lpstr>
      <vt:lpstr>Amaç</vt:lpstr>
      <vt:lpstr>PowerPoint Presentation</vt:lpstr>
      <vt:lpstr>PowerPoint Presentation</vt:lpstr>
      <vt:lpstr>Temeller</vt:lpstr>
      <vt:lpstr>Constructor </vt:lpstr>
      <vt:lpstr>Getters </vt:lpstr>
      <vt:lpstr>Equals</vt:lpstr>
      <vt:lpstr>hashCode </vt:lpstr>
      <vt:lpstr>toString </vt:lpstr>
      <vt:lpstr>Constructors-II </vt:lpstr>
      <vt:lpstr>Constructors-III</vt:lpstr>
      <vt:lpstr>Static Değişkenler &amp; Methodlar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Keyword</dc:title>
  <dc:creator>KUBILAY ALP AGACAN</dc:creator>
  <cp:lastModifiedBy>ARDA KOZAN</cp:lastModifiedBy>
  <cp:revision>18</cp:revision>
  <dcterms:created xsi:type="dcterms:W3CDTF">2022-08-12T10:24:38Z</dcterms:created>
  <dcterms:modified xsi:type="dcterms:W3CDTF">2022-08-17T06:20:26Z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97e166a8-8445-43be-8af4-559e90578d1d</vt:lpwstr>
  </property>
  <property fmtid="{D5CDD505-2E9C-101B-9397-08002B2CF9AE}" pid="3" name="TURKCELLCLASSIFICATION">
    <vt:lpwstr>TURKCELL DAHİLİ</vt:lpwstr>
  </property>
</Properties>
</file>