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8E85AA-9820-45DA-B01F-969A48A8AC89}" type="datetimeFigureOut">
              <a:rPr lang="tr-TR" smtClean="0"/>
              <a:t>29.06.2022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9C8A2F4-F518-4DFB-A841-F26D3B73596F}" type="slidenum">
              <a:rPr lang="tr-TR" smtClean="0"/>
              <a:t>‹#›</a:t>
            </a:fld>
            <a:endParaRPr lang="tr-TR"/>
          </a:p>
        </p:txBody>
      </p:sp>
    </p:spTree>
    <p:extLst>
      <p:ext uri="{BB962C8B-B14F-4D97-AF65-F5344CB8AC3E}">
        <p14:creationId xmlns:p14="http://schemas.microsoft.com/office/powerpoint/2010/main" val="1271831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8E85AA-9820-45DA-B01F-969A48A8AC89}" type="datetimeFigureOut">
              <a:rPr lang="tr-TR" smtClean="0"/>
              <a:t>29.06.2022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9C8A2F4-F518-4DFB-A841-F26D3B73596F}" type="slidenum">
              <a:rPr lang="tr-TR" smtClean="0"/>
              <a:t>‹#›</a:t>
            </a:fld>
            <a:endParaRPr lang="tr-TR"/>
          </a:p>
        </p:txBody>
      </p:sp>
    </p:spTree>
    <p:extLst>
      <p:ext uri="{BB962C8B-B14F-4D97-AF65-F5344CB8AC3E}">
        <p14:creationId xmlns:p14="http://schemas.microsoft.com/office/powerpoint/2010/main" val="701117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8E85AA-9820-45DA-B01F-969A48A8AC89}" type="datetimeFigureOut">
              <a:rPr lang="tr-TR" smtClean="0"/>
              <a:t>29.06.2022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9C8A2F4-F518-4DFB-A841-F26D3B73596F}"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78714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8E85AA-9820-45DA-B01F-969A48A8AC89}" type="datetimeFigureOut">
              <a:rPr lang="tr-TR" smtClean="0"/>
              <a:t>29.06.2022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9C8A2F4-F518-4DFB-A841-F26D3B73596F}" type="slidenum">
              <a:rPr lang="tr-TR" smtClean="0"/>
              <a:t>‹#›</a:t>
            </a:fld>
            <a:endParaRPr lang="tr-TR"/>
          </a:p>
        </p:txBody>
      </p:sp>
    </p:spTree>
    <p:extLst>
      <p:ext uri="{BB962C8B-B14F-4D97-AF65-F5344CB8AC3E}">
        <p14:creationId xmlns:p14="http://schemas.microsoft.com/office/powerpoint/2010/main" val="2304908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8E85AA-9820-45DA-B01F-969A48A8AC89}" type="datetimeFigureOut">
              <a:rPr lang="tr-TR" smtClean="0"/>
              <a:t>29.06.2022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9C8A2F4-F518-4DFB-A841-F26D3B73596F}"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555079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8E85AA-9820-45DA-B01F-969A48A8AC89}" type="datetimeFigureOut">
              <a:rPr lang="tr-TR" smtClean="0"/>
              <a:t>29.06.2022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9C8A2F4-F518-4DFB-A841-F26D3B73596F}" type="slidenum">
              <a:rPr lang="tr-TR" smtClean="0"/>
              <a:t>‹#›</a:t>
            </a:fld>
            <a:endParaRPr lang="tr-TR"/>
          </a:p>
        </p:txBody>
      </p:sp>
    </p:spTree>
    <p:extLst>
      <p:ext uri="{BB962C8B-B14F-4D97-AF65-F5344CB8AC3E}">
        <p14:creationId xmlns:p14="http://schemas.microsoft.com/office/powerpoint/2010/main" val="30255337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8E85AA-9820-45DA-B01F-969A48A8AC89}" type="datetimeFigureOut">
              <a:rPr lang="tr-TR" smtClean="0"/>
              <a:t>29.06.2022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9C8A2F4-F518-4DFB-A841-F26D3B73596F}" type="slidenum">
              <a:rPr lang="tr-TR" smtClean="0"/>
              <a:t>‹#›</a:t>
            </a:fld>
            <a:endParaRPr lang="tr-TR"/>
          </a:p>
        </p:txBody>
      </p:sp>
    </p:spTree>
    <p:extLst>
      <p:ext uri="{BB962C8B-B14F-4D97-AF65-F5344CB8AC3E}">
        <p14:creationId xmlns:p14="http://schemas.microsoft.com/office/powerpoint/2010/main" val="2053814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8E85AA-9820-45DA-B01F-969A48A8AC89}" type="datetimeFigureOut">
              <a:rPr lang="tr-TR" smtClean="0"/>
              <a:t>29.06.2022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9C8A2F4-F518-4DFB-A841-F26D3B73596F}" type="slidenum">
              <a:rPr lang="tr-TR" smtClean="0"/>
              <a:t>‹#›</a:t>
            </a:fld>
            <a:endParaRPr lang="tr-TR"/>
          </a:p>
        </p:txBody>
      </p:sp>
    </p:spTree>
    <p:extLst>
      <p:ext uri="{BB962C8B-B14F-4D97-AF65-F5344CB8AC3E}">
        <p14:creationId xmlns:p14="http://schemas.microsoft.com/office/powerpoint/2010/main" val="306668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8E85AA-9820-45DA-B01F-969A48A8AC89}" type="datetimeFigureOut">
              <a:rPr lang="tr-TR" smtClean="0"/>
              <a:t>29.06.2022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9C8A2F4-F518-4DFB-A841-F26D3B73596F}" type="slidenum">
              <a:rPr lang="tr-TR" smtClean="0"/>
              <a:t>‹#›</a:t>
            </a:fld>
            <a:endParaRPr lang="tr-TR"/>
          </a:p>
        </p:txBody>
      </p:sp>
    </p:spTree>
    <p:extLst>
      <p:ext uri="{BB962C8B-B14F-4D97-AF65-F5344CB8AC3E}">
        <p14:creationId xmlns:p14="http://schemas.microsoft.com/office/powerpoint/2010/main" val="3074990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8E85AA-9820-45DA-B01F-969A48A8AC89}" type="datetimeFigureOut">
              <a:rPr lang="tr-TR" smtClean="0"/>
              <a:t>29.06.2022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9C8A2F4-F518-4DFB-A841-F26D3B73596F}" type="slidenum">
              <a:rPr lang="tr-TR" smtClean="0"/>
              <a:t>‹#›</a:t>
            </a:fld>
            <a:endParaRPr lang="tr-TR"/>
          </a:p>
        </p:txBody>
      </p:sp>
    </p:spTree>
    <p:extLst>
      <p:ext uri="{BB962C8B-B14F-4D97-AF65-F5344CB8AC3E}">
        <p14:creationId xmlns:p14="http://schemas.microsoft.com/office/powerpoint/2010/main" val="3073642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8E85AA-9820-45DA-B01F-969A48A8AC89}" type="datetimeFigureOut">
              <a:rPr lang="tr-TR" smtClean="0"/>
              <a:t>29.06.2022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9C8A2F4-F518-4DFB-A841-F26D3B73596F}" type="slidenum">
              <a:rPr lang="tr-TR" smtClean="0"/>
              <a:t>‹#›</a:t>
            </a:fld>
            <a:endParaRPr lang="tr-TR"/>
          </a:p>
        </p:txBody>
      </p:sp>
    </p:spTree>
    <p:extLst>
      <p:ext uri="{BB962C8B-B14F-4D97-AF65-F5344CB8AC3E}">
        <p14:creationId xmlns:p14="http://schemas.microsoft.com/office/powerpoint/2010/main" val="2377424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8E85AA-9820-45DA-B01F-969A48A8AC89}" type="datetimeFigureOut">
              <a:rPr lang="tr-TR" smtClean="0"/>
              <a:t>29.06.2022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A9C8A2F4-F518-4DFB-A841-F26D3B73596F}" type="slidenum">
              <a:rPr lang="tr-TR" smtClean="0"/>
              <a:t>‹#›</a:t>
            </a:fld>
            <a:endParaRPr lang="tr-TR"/>
          </a:p>
        </p:txBody>
      </p:sp>
    </p:spTree>
    <p:extLst>
      <p:ext uri="{BB962C8B-B14F-4D97-AF65-F5344CB8AC3E}">
        <p14:creationId xmlns:p14="http://schemas.microsoft.com/office/powerpoint/2010/main" val="2761148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8E85AA-9820-45DA-B01F-969A48A8AC89}" type="datetimeFigureOut">
              <a:rPr lang="tr-TR" smtClean="0"/>
              <a:t>29.06.2022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A9C8A2F4-F518-4DFB-A841-F26D3B73596F}" type="slidenum">
              <a:rPr lang="tr-TR" smtClean="0"/>
              <a:t>‹#›</a:t>
            </a:fld>
            <a:endParaRPr lang="tr-TR"/>
          </a:p>
        </p:txBody>
      </p:sp>
    </p:spTree>
    <p:extLst>
      <p:ext uri="{BB962C8B-B14F-4D97-AF65-F5344CB8AC3E}">
        <p14:creationId xmlns:p14="http://schemas.microsoft.com/office/powerpoint/2010/main" val="920596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8E85AA-9820-45DA-B01F-969A48A8AC89}" type="datetimeFigureOut">
              <a:rPr lang="tr-TR" smtClean="0"/>
              <a:t>29.06.2022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A9C8A2F4-F518-4DFB-A841-F26D3B73596F}" type="slidenum">
              <a:rPr lang="tr-TR" smtClean="0"/>
              <a:t>‹#›</a:t>
            </a:fld>
            <a:endParaRPr lang="tr-TR"/>
          </a:p>
        </p:txBody>
      </p:sp>
    </p:spTree>
    <p:extLst>
      <p:ext uri="{BB962C8B-B14F-4D97-AF65-F5344CB8AC3E}">
        <p14:creationId xmlns:p14="http://schemas.microsoft.com/office/powerpoint/2010/main" val="4250700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68E85AA-9820-45DA-B01F-969A48A8AC89}" type="datetimeFigureOut">
              <a:rPr lang="tr-TR" smtClean="0"/>
              <a:t>29.06.2022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9C8A2F4-F518-4DFB-A841-F26D3B73596F}" type="slidenum">
              <a:rPr lang="tr-TR" smtClean="0"/>
              <a:t>‹#›</a:t>
            </a:fld>
            <a:endParaRPr lang="tr-TR"/>
          </a:p>
        </p:txBody>
      </p:sp>
    </p:spTree>
    <p:extLst>
      <p:ext uri="{BB962C8B-B14F-4D97-AF65-F5344CB8AC3E}">
        <p14:creationId xmlns:p14="http://schemas.microsoft.com/office/powerpoint/2010/main" val="2122906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68E85AA-9820-45DA-B01F-969A48A8AC89}" type="datetimeFigureOut">
              <a:rPr lang="tr-TR" smtClean="0"/>
              <a:t>29.06.2022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9C8A2F4-F518-4DFB-A841-F26D3B73596F}" type="slidenum">
              <a:rPr lang="tr-TR" smtClean="0"/>
              <a:t>‹#›</a:t>
            </a:fld>
            <a:endParaRPr lang="tr-TR"/>
          </a:p>
        </p:txBody>
      </p:sp>
    </p:spTree>
    <p:extLst>
      <p:ext uri="{BB962C8B-B14F-4D97-AF65-F5344CB8AC3E}">
        <p14:creationId xmlns:p14="http://schemas.microsoft.com/office/powerpoint/2010/main" val="42992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68E85AA-9820-45DA-B01F-969A48A8AC89}" type="datetimeFigureOut">
              <a:rPr lang="tr-TR" smtClean="0"/>
              <a:t>29.06.2022</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9C8A2F4-F518-4DFB-A841-F26D3B73596F}" type="slidenum">
              <a:rPr lang="tr-TR" smtClean="0"/>
              <a:t>‹#›</a:t>
            </a:fld>
            <a:endParaRPr lang="tr-TR"/>
          </a:p>
        </p:txBody>
      </p:sp>
    </p:spTree>
    <p:extLst>
      <p:ext uri="{BB962C8B-B14F-4D97-AF65-F5344CB8AC3E}">
        <p14:creationId xmlns:p14="http://schemas.microsoft.com/office/powerpoint/2010/main" val="5207122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5D26B-DBA0-422D-AE1F-D6C505084A77}"/>
              </a:ext>
            </a:extLst>
          </p:cNvPr>
          <p:cNvSpPr>
            <a:spLocks noGrp="1"/>
          </p:cNvSpPr>
          <p:nvPr>
            <p:ph type="ctrTitle"/>
          </p:nvPr>
        </p:nvSpPr>
        <p:spPr/>
        <p:txBody>
          <a:bodyPr/>
          <a:lstStyle/>
          <a:p>
            <a:r>
              <a:rPr lang="tr-TR" b="1" dirty="0" err="1">
                <a:solidFill>
                  <a:schemeClr val="tx1">
                    <a:lumMod val="95000"/>
                    <a:lumOff val="5000"/>
                  </a:schemeClr>
                </a:solidFill>
                <a:latin typeface="Arial Narrow" panose="020B0606020202030204" pitchFamily="34" charset="0"/>
              </a:rPr>
              <a:t>Difference</a:t>
            </a:r>
            <a:r>
              <a:rPr lang="tr-TR" b="1" dirty="0">
                <a:solidFill>
                  <a:schemeClr val="tx1">
                    <a:lumMod val="95000"/>
                    <a:lumOff val="5000"/>
                  </a:schemeClr>
                </a:solidFill>
                <a:latin typeface="Arial Narrow" panose="020B0606020202030204" pitchFamily="34" charset="0"/>
              </a:rPr>
              <a:t> </a:t>
            </a:r>
            <a:r>
              <a:rPr lang="tr-TR" b="1" dirty="0" err="1">
                <a:solidFill>
                  <a:schemeClr val="tx1">
                    <a:lumMod val="95000"/>
                    <a:lumOff val="5000"/>
                  </a:schemeClr>
                </a:solidFill>
                <a:latin typeface="Arial Narrow" panose="020B0606020202030204" pitchFamily="34" charset="0"/>
              </a:rPr>
              <a:t>Between</a:t>
            </a:r>
            <a:r>
              <a:rPr lang="tr-TR" b="1" dirty="0">
                <a:solidFill>
                  <a:schemeClr val="tx1">
                    <a:lumMod val="95000"/>
                    <a:lumOff val="5000"/>
                  </a:schemeClr>
                </a:solidFill>
                <a:latin typeface="Arial Narrow" panose="020B0606020202030204" pitchFamily="34" charset="0"/>
              </a:rPr>
              <a:t> </a:t>
            </a:r>
            <a:r>
              <a:rPr lang="tr-TR" b="1" dirty="0" err="1">
                <a:solidFill>
                  <a:schemeClr val="tx1">
                    <a:lumMod val="95000"/>
                    <a:lumOff val="5000"/>
                  </a:schemeClr>
                </a:solidFill>
                <a:latin typeface="Arial Narrow" panose="020B0606020202030204" pitchFamily="34" charset="0"/>
              </a:rPr>
              <a:t>Absolute</a:t>
            </a:r>
            <a:r>
              <a:rPr lang="tr-TR" b="1" dirty="0">
                <a:solidFill>
                  <a:schemeClr val="tx1">
                    <a:lumMod val="95000"/>
                    <a:lumOff val="5000"/>
                  </a:schemeClr>
                </a:solidFill>
                <a:latin typeface="Arial Narrow" panose="020B0606020202030204" pitchFamily="34" charset="0"/>
              </a:rPr>
              <a:t> </a:t>
            </a:r>
            <a:r>
              <a:rPr lang="tr-TR" b="1" dirty="0" err="1">
                <a:solidFill>
                  <a:schemeClr val="tx1">
                    <a:lumMod val="95000"/>
                    <a:lumOff val="5000"/>
                  </a:schemeClr>
                </a:solidFill>
                <a:latin typeface="Arial Narrow" panose="020B0606020202030204" pitchFamily="34" charset="0"/>
              </a:rPr>
              <a:t>and</a:t>
            </a:r>
            <a:r>
              <a:rPr lang="tr-TR" b="1" dirty="0">
                <a:solidFill>
                  <a:schemeClr val="tx1">
                    <a:lumMod val="95000"/>
                    <a:lumOff val="5000"/>
                  </a:schemeClr>
                </a:solidFill>
                <a:latin typeface="Arial Narrow" panose="020B0606020202030204" pitchFamily="34" charset="0"/>
              </a:rPr>
              <a:t> </a:t>
            </a:r>
            <a:r>
              <a:rPr lang="tr-TR" b="1" dirty="0" err="1">
                <a:solidFill>
                  <a:schemeClr val="tx1">
                    <a:lumMod val="95000"/>
                    <a:lumOff val="5000"/>
                  </a:schemeClr>
                </a:solidFill>
                <a:latin typeface="Arial Narrow" panose="020B0606020202030204" pitchFamily="34" charset="0"/>
              </a:rPr>
              <a:t>Relative</a:t>
            </a:r>
            <a:r>
              <a:rPr lang="tr-TR" b="1" dirty="0">
                <a:solidFill>
                  <a:schemeClr val="tx1">
                    <a:lumMod val="95000"/>
                    <a:lumOff val="5000"/>
                  </a:schemeClr>
                </a:solidFill>
                <a:latin typeface="Arial Narrow" panose="020B0606020202030204" pitchFamily="34" charset="0"/>
              </a:rPr>
              <a:t> </a:t>
            </a:r>
            <a:r>
              <a:rPr lang="tr-TR" b="1" dirty="0" err="1">
                <a:solidFill>
                  <a:schemeClr val="tx1">
                    <a:lumMod val="95000"/>
                    <a:lumOff val="5000"/>
                  </a:schemeClr>
                </a:solidFill>
                <a:latin typeface="Arial Narrow" panose="020B0606020202030204" pitchFamily="34" charset="0"/>
              </a:rPr>
              <a:t>Path</a:t>
            </a:r>
            <a:endParaRPr lang="tr-TR" b="1" dirty="0">
              <a:solidFill>
                <a:schemeClr val="tx1">
                  <a:lumMod val="95000"/>
                  <a:lumOff val="5000"/>
                </a:schemeClr>
              </a:solidFill>
              <a:latin typeface="Arial Narrow" panose="020B0606020202030204" pitchFamily="34" charset="0"/>
            </a:endParaRPr>
          </a:p>
        </p:txBody>
      </p:sp>
      <p:sp>
        <p:nvSpPr>
          <p:cNvPr id="3" name="Subtitle 2">
            <a:extLst>
              <a:ext uri="{FF2B5EF4-FFF2-40B4-BE49-F238E27FC236}">
                <a16:creationId xmlns:a16="http://schemas.microsoft.com/office/drawing/2014/main" id="{D0894146-531F-4C29-B761-FD7BBF6E6859}"/>
              </a:ext>
            </a:extLst>
          </p:cNvPr>
          <p:cNvSpPr>
            <a:spLocks noGrp="1"/>
          </p:cNvSpPr>
          <p:nvPr>
            <p:ph type="subTitle" idx="1"/>
          </p:nvPr>
        </p:nvSpPr>
        <p:spPr/>
        <p:txBody>
          <a:bodyPr>
            <a:normAutofit/>
          </a:bodyPr>
          <a:lstStyle/>
          <a:p>
            <a:r>
              <a:rPr lang="tr-TR" sz="4000" dirty="0" err="1">
                <a:solidFill>
                  <a:schemeClr val="tx1">
                    <a:lumMod val="95000"/>
                    <a:lumOff val="5000"/>
                  </a:schemeClr>
                </a:solidFill>
              </a:rPr>
              <a:t>Baris</a:t>
            </a:r>
            <a:r>
              <a:rPr lang="tr-TR" sz="4000" dirty="0">
                <a:solidFill>
                  <a:schemeClr val="tx1">
                    <a:lumMod val="95000"/>
                    <a:lumOff val="5000"/>
                  </a:schemeClr>
                </a:solidFill>
              </a:rPr>
              <a:t> </a:t>
            </a:r>
            <a:r>
              <a:rPr lang="tr-TR" sz="4000" dirty="0" err="1">
                <a:solidFill>
                  <a:schemeClr val="tx1">
                    <a:lumMod val="95000"/>
                    <a:lumOff val="5000"/>
                  </a:schemeClr>
                </a:solidFill>
              </a:rPr>
              <a:t>Aktas</a:t>
            </a:r>
            <a:endParaRPr lang="tr-TR" sz="4000" dirty="0">
              <a:solidFill>
                <a:schemeClr val="tx1">
                  <a:lumMod val="95000"/>
                  <a:lumOff val="5000"/>
                </a:schemeClr>
              </a:solidFill>
            </a:endParaRPr>
          </a:p>
        </p:txBody>
      </p:sp>
    </p:spTree>
    <p:extLst>
      <p:ext uri="{BB962C8B-B14F-4D97-AF65-F5344CB8AC3E}">
        <p14:creationId xmlns:p14="http://schemas.microsoft.com/office/powerpoint/2010/main" val="4054183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8AAB7-FCC4-4C50-92C5-CEFAAFC9F412}"/>
              </a:ext>
            </a:extLst>
          </p:cNvPr>
          <p:cNvSpPr>
            <a:spLocks noGrp="1"/>
          </p:cNvSpPr>
          <p:nvPr>
            <p:ph type="title"/>
          </p:nvPr>
        </p:nvSpPr>
        <p:spPr/>
        <p:txBody>
          <a:bodyPr/>
          <a:lstStyle/>
          <a:p>
            <a:endParaRPr lang="tr-TR" dirty="0"/>
          </a:p>
        </p:txBody>
      </p:sp>
      <p:sp>
        <p:nvSpPr>
          <p:cNvPr id="3" name="Content Placeholder 2">
            <a:extLst>
              <a:ext uri="{FF2B5EF4-FFF2-40B4-BE49-F238E27FC236}">
                <a16:creationId xmlns:a16="http://schemas.microsoft.com/office/drawing/2014/main" id="{6A3100FF-34FE-4DBD-B39C-C1BEF804003C}"/>
              </a:ext>
            </a:extLst>
          </p:cNvPr>
          <p:cNvSpPr>
            <a:spLocks noGrp="1"/>
          </p:cNvSpPr>
          <p:nvPr>
            <p:ph idx="1"/>
          </p:nvPr>
        </p:nvSpPr>
        <p:spPr/>
        <p:txBody>
          <a:bodyPr/>
          <a:lstStyle/>
          <a:p>
            <a:r>
              <a:rPr lang="tr-TR" dirty="0" err="1"/>
              <a:t>Absolute</a:t>
            </a:r>
            <a:r>
              <a:rPr lang="tr-TR" dirty="0"/>
              <a:t> </a:t>
            </a:r>
            <a:r>
              <a:rPr lang="tr-TR" dirty="0" err="1"/>
              <a:t>path</a:t>
            </a:r>
            <a:r>
              <a:rPr lang="tr-TR" dirty="0"/>
              <a:t> (Mutlak yol), bir dosya veya klasörü bulmak için gereken, kök öğeden başlayıp diğer alt dizinlerle biten tüm ayrıntıları ifade eder. Web sitelerinde ve işletim sistemlerinde dosya ve klasörleri bulmak için </a:t>
            </a:r>
            <a:r>
              <a:rPr lang="tr-TR" dirty="0" err="1"/>
              <a:t>absolute</a:t>
            </a:r>
            <a:r>
              <a:rPr lang="tr-TR" dirty="0"/>
              <a:t> </a:t>
            </a:r>
            <a:r>
              <a:rPr lang="tr-TR" dirty="0" err="1"/>
              <a:t>path</a:t>
            </a:r>
            <a:r>
              <a:rPr lang="tr-TR" dirty="0"/>
              <a:t> kullanılır.</a:t>
            </a:r>
          </a:p>
          <a:p>
            <a:r>
              <a:rPr lang="tr-TR" dirty="0" err="1"/>
              <a:t>Relative</a:t>
            </a:r>
            <a:r>
              <a:rPr lang="tr-TR" dirty="0"/>
              <a:t> </a:t>
            </a:r>
            <a:r>
              <a:rPr lang="tr-TR" dirty="0" err="1"/>
              <a:t>path</a:t>
            </a:r>
            <a:r>
              <a:rPr lang="tr-TR" dirty="0"/>
              <a:t>, geçerli dizine göreli bir konumu ifade eder. </a:t>
            </a:r>
            <a:r>
              <a:rPr lang="tr-TR" dirty="0" err="1"/>
              <a:t>Relative</a:t>
            </a:r>
            <a:r>
              <a:rPr lang="tr-TR" dirty="0"/>
              <a:t> </a:t>
            </a:r>
            <a:r>
              <a:rPr lang="tr-TR" dirty="0" err="1"/>
              <a:t>path</a:t>
            </a:r>
            <a:r>
              <a:rPr lang="tr-TR" dirty="0"/>
              <a:t> </a:t>
            </a:r>
            <a:r>
              <a:rPr lang="tr-TR" dirty="0" err="1"/>
              <a:t>ler</a:t>
            </a:r>
            <a:r>
              <a:rPr lang="tr-TR" dirty="0"/>
              <a:t>, geçerli dizine ve üst dizine çevrilen nokta (.) ve çift nokta (..) olmak üzere iki özel sembol kullanır. Üst dizine çıkmak için çift nokta kullanılır. Tek bir nokta, geçerli dizinin kendisini temsil eder.</a:t>
            </a:r>
          </a:p>
        </p:txBody>
      </p:sp>
    </p:spTree>
    <p:extLst>
      <p:ext uri="{BB962C8B-B14F-4D97-AF65-F5344CB8AC3E}">
        <p14:creationId xmlns:p14="http://schemas.microsoft.com/office/powerpoint/2010/main" val="2469534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0E3C7-4B04-41A4-AD40-E4747B9A9192}"/>
              </a:ext>
            </a:extLst>
          </p:cNvPr>
          <p:cNvSpPr>
            <a:spLocks noGrp="1"/>
          </p:cNvSpPr>
          <p:nvPr>
            <p:ph type="title"/>
          </p:nvPr>
        </p:nvSpPr>
        <p:spPr/>
        <p:txBody>
          <a:bodyPr/>
          <a:lstStyle/>
          <a:p>
            <a:r>
              <a:rPr lang="tr-TR" dirty="0">
                <a:solidFill>
                  <a:schemeClr val="tx1">
                    <a:lumMod val="95000"/>
                    <a:lumOff val="5000"/>
                  </a:schemeClr>
                </a:solidFill>
              </a:rPr>
              <a:t>Aralarındaki Farklar</a:t>
            </a:r>
          </a:p>
        </p:txBody>
      </p:sp>
      <p:sp>
        <p:nvSpPr>
          <p:cNvPr id="3" name="Content Placeholder 2">
            <a:extLst>
              <a:ext uri="{FF2B5EF4-FFF2-40B4-BE49-F238E27FC236}">
                <a16:creationId xmlns:a16="http://schemas.microsoft.com/office/drawing/2014/main" id="{280179E1-9CA1-44B0-8269-163269632CE6}"/>
              </a:ext>
            </a:extLst>
          </p:cNvPr>
          <p:cNvSpPr>
            <a:spLocks noGrp="1"/>
          </p:cNvSpPr>
          <p:nvPr>
            <p:ph idx="1"/>
          </p:nvPr>
        </p:nvSpPr>
        <p:spPr/>
        <p:txBody>
          <a:bodyPr/>
          <a:lstStyle/>
          <a:p>
            <a:r>
              <a:rPr lang="tr-TR" dirty="0" err="1"/>
              <a:t>Relative</a:t>
            </a:r>
            <a:r>
              <a:rPr lang="tr-TR" dirty="0"/>
              <a:t> </a:t>
            </a:r>
            <a:r>
              <a:rPr lang="tr-TR" dirty="0" err="1"/>
              <a:t>path</a:t>
            </a:r>
            <a:r>
              <a:rPr lang="tr-TR" dirty="0"/>
              <a:t> ile farklı disklere geçiş yapılamaz.</a:t>
            </a:r>
          </a:p>
          <a:p>
            <a:r>
              <a:rPr lang="tr-TR" dirty="0"/>
              <a:t>Örneğin kök dizin D diskinde ise E diskine </a:t>
            </a:r>
            <a:r>
              <a:rPr lang="tr-TR" dirty="0" err="1"/>
              <a:t>relative</a:t>
            </a:r>
            <a:r>
              <a:rPr lang="tr-TR" dirty="0"/>
              <a:t> </a:t>
            </a:r>
            <a:r>
              <a:rPr lang="tr-TR" dirty="0" err="1"/>
              <a:t>path</a:t>
            </a:r>
            <a:r>
              <a:rPr lang="tr-TR" dirty="0"/>
              <a:t> ile geçiş yapamazsınız.</a:t>
            </a:r>
          </a:p>
          <a:p>
            <a:r>
              <a:rPr lang="tr-TR" dirty="0"/>
              <a:t>Dosyaları başka kullanıcıya göndereceksek </a:t>
            </a:r>
            <a:r>
              <a:rPr lang="tr-TR" dirty="0" err="1"/>
              <a:t>relative</a:t>
            </a:r>
            <a:r>
              <a:rPr lang="tr-TR" dirty="0"/>
              <a:t> </a:t>
            </a:r>
            <a:r>
              <a:rPr lang="tr-TR" dirty="0" err="1"/>
              <a:t>path</a:t>
            </a:r>
            <a:r>
              <a:rPr lang="tr-TR" dirty="0"/>
              <a:t> kullanmamız daha iyi</a:t>
            </a:r>
          </a:p>
          <a:p>
            <a:endParaRPr lang="tr-TR" dirty="0"/>
          </a:p>
        </p:txBody>
      </p:sp>
    </p:spTree>
    <p:extLst>
      <p:ext uri="{BB962C8B-B14F-4D97-AF65-F5344CB8AC3E}">
        <p14:creationId xmlns:p14="http://schemas.microsoft.com/office/powerpoint/2010/main" val="3410619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2887A-8203-4C4A-9C80-D343B14010EA}"/>
              </a:ext>
            </a:extLst>
          </p:cNvPr>
          <p:cNvSpPr>
            <a:spLocks noGrp="1"/>
          </p:cNvSpPr>
          <p:nvPr>
            <p:ph type="title"/>
          </p:nvPr>
        </p:nvSpPr>
        <p:spPr/>
        <p:txBody>
          <a:bodyPr/>
          <a:lstStyle/>
          <a:p>
            <a:endParaRPr lang="tr-TR"/>
          </a:p>
        </p:txBody>
      </p:sp>
      <p:pic>
        <p:nvPicPr>
          <p:cNvPr id="7" name="Content Placeholder 6">
            <a:extLst>
              <a:ext uri="{FF2B5EF4-FFF2-40B4-BE49-F238E27FC236}">
                <a16:creationId xmlns:a16="http://schemas.microsoft.com/office/drawing/2014/main" id="{72B4E84D-6BC4-4C89-9D40-4A14B1547E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730" y="419877"/>
            <a:ext cx="11864539" cy="6018245"/>
          </a:xfrm>
        </p:spPr>
      </p:pic>
    </p:spTree>
    <p:extLst>
      <p:ext uri="{BB962C8B-B14F-4D97-AF65-F5344CB8AC3E}">
        <p14:creationId xmlns:p14="http://schemas.microsoft.com/office/powerpoint/2010/main" val="3701412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C2441-10D7-4D56-A7FA-372805719F81}"/>
              </a:ext>
            </a:extLst>
          </p:cNvPr>
          <p:cNvSpPr>
            <a:spLocks noGrp="1"/>
          </p:cNvSpPr>
          <p:nvPr>
            <p:ph type="title"/>
          </p:nvPr>
        </p:nvSpPr>
        <p:spPr/>
        <p:txBody>
          <a:bodyPr/>
          <a:lstStyle/>
          <a:p>
            <a:endParaRPr lang="tr-TR"/>
          </a:p>
        </p:txBody>
      </p:sp>
      <p:pic>
        <p:nvPicPr>
          <p:cNvPr id="5" name="Content Placeholder 4">
            <a:extLst>
              <a:ext uri="{FF2B5EF4-FFF2-40B4-BE49-F238E27FC236}">
                <a16:creationId xmlns:a16="http://schemas.microsoft.com/office/drawing/2014/main" id="{69D9498A-D602-4D48-A5C4-6681EDA49D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925" y="556728"/>
            <a:ext cx="11718149" cy="5691672"/>
          </a:xfrm>
        </p:spPr>
      </p:pic>
    </p:spTree>
    <p:extLst>
      <p:ext uri="{BB962C8B-B14F-4D97-AF65-F5344CB8AC3E}">
        <p14:creationId xmlns:p14="http://schemas.microsoft.com/office/powerpoint/2010/main" val="2938216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34955-4349-494A-817A-EE765B7BACDF}"/>
              </a:ext>
            </a:extLst>
          </p:cNvPr>
          <p:cNvSpPr>
            <a:spLocks noGrp="1"/>
          </p:cNvSpPr>
          <p:nvPr>
            <p:ph type="title"/>
          </p:nvPr>
        </p:nvSpPr>
        <p:spPr/>
        <p:txBody>
          <a:bodyPr/>
          <a:lstStyle/>
          <a:p>
            <a:endParaRPr lang="tr-TR"/>
          </a:p>
        </p:txBody>
      </p:sp>
      <p:pic>
        <p:nvPicPr>
          <p:cNvPr id="5" name="Content Placeholder 4">
            <a:extLst>
              <a:ext uri="{FF2B5EF4-FFF2-40B4-BE49-F238E27FC236}">
                <a16:creationId xmlns:a16="http://schemas.microsoft.com/office/drawing/2014/main" id="{E7CD64C8-24E9-4A10-8AC1-B769E0A6CC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2610" y="266474"/>
            <a:ext cx="10922056" cy="6143657"/>
          </a:xfrm>
        </p:spPr>
      </p:pic>
    </p:spTree>
    <p:extLst>
      <p:ext uri="{BB962C8B-B14F-4D97-AF65-F5344CB8AC3E}">
        <p14:creationId xmlns:p14="http://schemas.microsoft.com/office/powerpoint/2010/main" val="1239254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E3DE0-C21C-4C2B-B83C-4CF443F95065}"/>
              </a:ext>
            </a:extLst>
          </p:cNvPr>
          <p:cNvSpPr>
            <a:spLocks noGrp="1"/>
          </p:cNvSpPr>
          <p:nvPr>
            <p:ph type="title"/>
          </p:nvPr>
        </p:nvSpPr>
        <p:spPr/>
        <p:txBody>
          <a:bodyPr/>
          <a:lstStyle/>
          <a:p>
            <a:endParaRPr lang="tr-TR"/>
          </a:p>
        </p:txBody>
      </p:sp>
      <p:pic>
        <p:nvPicPr>
          <p:cNvPr id="5" name="Content Placeholder 4">
            <a:extLst>
              <a:ext uri="{FF2B5EF4-FFF2-40B4-BE49-F238E27FC236}">
                <a16:creationId xmlns:a16="http://schemas.microsoft.com/office/drawing/2014/main" id="{816AC38E-B86D-4A7C-8CA4-51369EB745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609600"/>
            <a:ext cx="8596312" cy="2316785"/>
          </a:xfrm>
        </p:spPr>
      </p:pic>
      <p:pic>
        <p:nvPicPr>
          <p:cNvPr id="7" name="Picture 6">
            <a:extLst>
              <a:ext uri="{FF2B5EF4-FFF2-40B4-BE49-F238E27FC236}">
                <a16:creationId xmlns:a16="http://schemas.microsoft.com/office/drawing/2014/main" id="{3B20EAD7-184C-4A9C-8AC0-03755A6730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3852851"/>
            <a:ext cx="9342930" cy="1615580"/>
          </a:xfrm>
          <a:prstGeom prst="rect">
            <a:avLst/>
          </a:prstGeom>
        </p:spPr>
      </p:pic>
    </p:spTree>
    <p:extLst>
      <p:ext uri="{BB962C8B-B14F-4D97-AF65-F5344CB8AC3E}">
        <p14:creationId xmlns:p14="http://schemas.microsoft.com/office/powerpoint/2010/main" val="29891665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68</TotalTime>
  <Words>133</Words>
  <Application>Microsoft Office PowerPoint</Application>
  <PresentationFormat>Widescreen</PresentationFormat>
  <Paragraphs>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Narrow</vt:lpstr>
      <vt:lpstr>Trebuchet MS</vt:lpstr>
      <vt:lpstr>Wingdings 3</vt:lpstr>
      <vt:lpstr>Facet</vt:lpstr>
      <vt:lpstr>Difference Between Absolute and Relative Path</vt:lpstr>
      <vt:lpstr>PowerPoint Presentation</vt:lpstr>
      <vt:lpstr>Aralarındaki Farklar</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Difference Between Absolute and Relative Path</dc:title>
  <dc:creator>HUSEYIN BARIS AKTAS</dc:creator>
  <cp:lastModifiedBy>HUSEYIN BARIS AKTAS</cp:lastModifiedBy>
  <cp:revision>5</cp:revision>
  <dcterms:created xsi:type="dcterms:W3CDTF">2022-06-29T18:12:07Z</dcterms:created>
  <dcterms:modified xsi:type="dcterms:W3CDTF">2022-06-29T19:20:12Z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87ef08da-37a9-4f34-9d40-f14f8382d1fc</vt:lpwstr>
  </property>
  <property fmtid="{D5CDD505-2E9C-101B-9397-08002B2CF9AE}" pid="3" name="TURKCELLCLASSIFICATION">
    <vt:lpwstr>TURKCELL DAHİLİ</vt:lpwstr>
  </property>
</Properties>
</file>