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7DED-FEBB-4A22-B032-7B37A1D07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95E2F-6A44-42CE-BC15-57E869403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DBAF-C811-4BB8-9097-7631E4F5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E01D-DF60-47DE-90A2-5AD15C48A1CB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24774-7DBE-4B31-AAEE-0F59652F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A795E-7F63-45B0-9F82-47B6BD51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C5C8-A7A3-4B12-8806-24FD30B96E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973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B333-3F0D-4BD2-84FD-8D037FF7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4376E-F936-4E9A-8254-0C3876319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BD89B-9EF2-4841-821C-D083A885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E01D-DF60-47DE-90A2-5AD15C48A1CB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C4D43-A98C-4EB7-821C-5D282F4F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52CA1-2016-467B-B541-4CB94706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C5C8-A7A3-4B12-8806-24FD30B96E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958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F9290-5A33-4BCD-9C2D-4F113759D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37550-11A3-4701-B4F2-89E2DB171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6B66F-027C-4122-8336-669363D6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E01D-DF60-47DE-90A2-5AD15C48A1CB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598C2-079D-4674-ACC8-A4E83990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6C779-481E-4A3F-A17A-11948048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C5C8-A7A3-4B12-8806-24FD30B96E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767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7426-BBF4-466C-89BC-CE8065B2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D2FF-55CE-4142-B144-5EB4C21A9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4D076-CD50-49EA-8E2E-6DB47EF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E01D-DF60-47DE-90A2-5AD15C48A1CB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EA08F-A3DD-4596-A767-4F3E8E54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3E44-1761-475B-A94A-AF3AB45D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C5C8-A7A3-4B12-8806-24FD30B96E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536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5C70-562B-44D0-8542-23EEF41B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0C187-22C8-4A72-8B88-38A1F90DE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B07B7-4598-4301-B6BC-874A3E5E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E01D-DF60-47DE-90A2-5AD15C48A1CB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F1D0-21FE-4A32-8AE3-D8F0F8AA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8B1DD-F84C-424D-8111-642123DA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C5C8-A7A3-4B12-8806-24FD30B96E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447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246C-4010-4CF7-AE93-8C1A4C66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33225-1294-4753-A42D-227F97D10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45F3B-2C73-49C9-9E70-6E690A758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AD98C-9511-47AF-8F4B-1A7F91F9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E01D-DF60-47DE-90A2-5AD15C48A1CB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9D7E4-7997-4C32-BA20-A46FFD98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2785B-126F-4DC0-9CDA-1ED3D8B4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C5C8-A7A3-4B12-8806-24FD30B96E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539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7BDC-45DE-4305-B15A-2F43E371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B72AF-C931-4B79-8999-B43B3B6E6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82D0B-4704-4FE2-B891-CA07B7094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2AF2F-CF77-4A09-8BEE-BAE122FC6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14E4E6-3AF6-4A4A-AF2A-F73055B68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60DA9-CB3D-41A5-B630-82F7B37D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E01D-DF60-47DE-90A2-5AD15C48A1CB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A0270-8BF9-4F66-B041-490735C9A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B29EB-08B1-4EF6-A90A-92484C8B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C5C8-A7A3-4B12-8806-24FD30B96E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427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2620-5099-4B93-AB43-74A5CED7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94E745-C13D-40AA-8523-F297C53F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E01D-DF60-47DE-90A2-5AD15C48A1CB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E92A8-F9FD-4F8C-B075-A92BBADA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24508-191D-474C-8E1D-5EF9C58F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C5C8-A7A3-4B12-8806-24FD30B96E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708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0E6AB-E670-4360-8F0C-5E8F9F3F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E01D-DF60-47DE-90A2-5AD15C48A1CB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BDD80-4F92-4E21-A3AD-E02DF961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34AC3-9EC4-40B8-9972-149C202A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C5C8-A7A3-4B12-8806-24FD30B96E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739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6BF3-87D6-493D-9657-16C105CC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24F1B-3FF1-41EC-A4D7-D5ED6B494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76B1-B8E5-43B3-96D8-B70AA39E1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D3670-1958-444A-A19D-1624A77C4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E01D-DF60-47DE-90A2-5AD15C48A1CB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B43E0-C705-4032-BAE1-091C55E6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B17E8-743D-458E-B3A8-968F137E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C5C8-A7A3-4B12-8806-24FD30B96E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272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5F74-574B-4431-9C78-1A939A89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94AB6-E694-4892-A223-0146A005D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83744-B81A-4D79-9908-79D3FD737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B9D8B-CB93-421D-B0D1-A9199846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E01D-DF60-47DE-90A2-5AD15C48A1CB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09F78-40FD-46B1-8140-84695291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4055F-318F-4A9F-BFDD-75FAA705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C5C8-A7A3-4B12-8806-24FD30B96E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75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868B14-6AF3-42C4-8E7A-45269AC2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36228-C482-43F0-B6B9-F9AE84760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5DF7A-094F-4DD0-A064-341AD44EF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AE01D-DF60-47DE-90A2-5AD15C48A1CB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AD627-B10B-4619-8F27-1453B82EB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29AB-597D-4E65-9DF5-6A4F2C08C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6C5C8-A7A3-4B12-8806-24FD30B96E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477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951A-2051-411C-B74A-9965F3655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MUSTAFA KEMAL ÇELİK</a:t>
            </a:r>
            <a:br>
              <a:rPr lang="tr-TR" dirty="0"/>
            </a:br>
            <a:r>
              <a:rPr lang="tr-TR" dirty="0"/>
              <a:t>ER DİYAGRAMI</a:t>
            </a:r>
          </a:p>
        </p:txBody>
      </p:sp>
    </p:spTree>
    <p:extLst>
      <p:ext uri="{BB962C8B-B14F-4D97-AF65-F5344CB8AC3E}">
        <p14:creationId xmlns:p14="http://schemas.microsoft.com/office/powerpoint/2010/main" val="411285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44C6-1C80-4E47-AC67-8AB081E0B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6FDB7-B3FA-4931-ADB7-300AECFF3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8E17D-903D-415D-9C13-847542E38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6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D425-1FE0-4449-A927-AB0AF710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66EB9F-08CB-4340-9006-7D584F51C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4655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24EC-E4FC-426B-A3FE-5D9F63B2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1B7BB3-579B-42D1-B763-4659D9BB0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6773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67BD-0055-48E6-A98F-1FA07298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288C17-9424-4303-84CC-CBB604BA9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1103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F5FE-9D80-4648-8538-5FCE37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2EA1AC-7305-48E8-8694-BCD510B5E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4550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117D-B2D9-4305-8AD8-FFC2E934E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0013A-EAEB-4CC6-849D-0C5B78D85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1084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DF36-9617-443C-BF97-1CA41046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0D808D-4CDE-490A-BB6C-EE2074B4A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202"/>
          </a:xfrm>
        </p:spPr>
      </p:pic>
    </p:spTree>
    <p:extLst>
      <p:ext uri="{BB962C8B-B14F-4D97-AF65-F5344CB8AC3E}">
        <p14:creationId xmlns:p14="http://schemas.microsoft.com/office/powerpoint/2010/main" val="47689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MUSTAFA KEMAL ÇELİK ER DİYAGRAMI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KEMAL CELIK</dc:creator>
  <cp:lastModifiedBy>MUSTAFA KEMAL CELIK</cp:lastModifiedBy>
  <cp:revision>7</cp:revision>
  <dcterms:created xsi:type="dcterms:W3CDTF">2022-07-05T11:13:35Z</dcterms:created>
  <dcterms:modified xsi:type="dcterms:W3CDTF">2022-07-06T06:13:50Z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50d7493e-e883-43e2-b8b0-98aec42f14f1</vt:lpwstr>
  </property>
  <property fmtid="{D5CDD505-2E9C-101B-9397-08002B2CF9AE}" pid="3" name="TURKCELLCLASSIFICATION">
    <vt:lpwstr>TURKCELL DAHİLİ</vt:lpwstr>
  </property>
</Properties>
</file>