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59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75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110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99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88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699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032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48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96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29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23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306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73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87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51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578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0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C741-502B-43F3-A725-ED39F627845C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4DDED2-0333-4506-A74E-851DBCB91F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16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A218-D063-479D-BD49-E0CD714DF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SHA (</a:t>
            </a:r>
            <a:r>
              <a:rPr lang="tr-TR" dirty="0" err="1">
                <a:solidFill>
                  <a:schemeClr val="tx1"/>
                </a:solidFill>
              </a:rPr>
              <a:t>Secure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Hash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Algorithm</a:t>
            </a:r>
            <a:r>
              <a:rPr lang="tr-T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244F2-4EC0-4E3B-9207-61BA93F50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Baris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Aktas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3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AA7A-8326-4E19-B67B-7A575B3C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Secure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Hash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Algorithm</a:t>
            </a:r>
            <a:r>
              <a:rPr lang="tr-TR" dirty="0">
                <a:solidFill>
                  <a:schemeClr val="tx1"/>
                </a:solidFill>
              </a:rPr>
              <a:t> 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Güvenli Karma Algoritmalar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ED47C-AEE5-4749-808A-47EE16CAF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81" y="2420144"/>
            <a:ext cx="6848475" cy="3362325"/>
          </a:xfrm>
        </p:spPr>
      </p:pic>
    </p:spTree>
    <p:extLst>
      <p:ext uri="{BB962C8B-B14F-4D97-AF65-F5344CB8AC3E}">
        <p14:creationId xmlns:p14="http://schemas.microsoft.com/office/powerpoint/2010/main" val="50492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8160-4CD9-4E27-8042-4E461752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Secure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Hash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Algorithm</a:t>
            </a:r>
            <a:r>
              <a:rPr lang="tr-TR" dirty="0">
                <a:solidFill>
                  <a:schemeClr val="tx1"/>
                </a:solidFill>
              </a:rPr>
              <a:t> 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Güvenli Karma Algoritmalar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2159C-2349-4F67-9F7A-ECC70591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SHA olarak da bilinen Güvenli Karma Algoritmalar, verileri güvende tutmak için tasarlanmış bir şifreleme işlevleri ailesidir.</a:t>
            </a:r>
          </a:p>
          <a:p>
            <a:r>
              <a:rPr lang="tr-TR" dirty="0"/>
              <a:t>Bu algoritmalar tek yönlü işlevler olacak şekilde tasarlanmıştır, yani ilgili </a:t>
            </a:r>
            <a:r>
              <a:rPr lang="tr-TR" dirty="0" err="1"/>
              <a:t>hash</a:t>
            </a:r>
            <a:r>
              <a:rPr lang="tr-TR" dirty="0"/>
              <a:t> değerlerine bir kez dönüştürüldüklerinde onları orijinal verilere geri dönüştürmek neredeyse imkansızdır.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943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986F-4668-4D92-B3F7-6F55A305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One-Way-Function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B68F6-F33A-48E0-8BB9-CB6890788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36" y="2160588"/>
            <a:ext cx="5767365" cy="3881437"/>
          </a:xfrm>
        </p:spPr>
      </p:pic>
    </p:spTree>
    <p:extLst>
      <p:ext uri="{BB962C8B-B14F-4D97-AF65-F5344CB8AC3E}">
        <p14:creationId xmlns:p14="http://schemas.microsoft.com/office/powerpoint/2010/main" val="225719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B2E8-CDC6-4D08-9976-071EEA49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15CD4-A8A7-4CA6-9A4B-B161EEE3A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38" y="347373"/>
            <a:ext cx="7960093" cy="6163254"/>
          </a:xfrm>
        </p:spPr>
      </p:pic>
    </p:spTree>
    <p:extLst>
      <p:ext uri="{BB962C8B-B14F-4D97-AF65-F5344CB8AC3E}">
        <p14:creationId xmlns:p14="http://schemas.microsoft.com/office/powerpoint/2010/main" val="13496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CAD-ED4B-4EA8-9897-7BAFB9E8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90A3-A00C-46B6-AEF1-136A970C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Özet fonksiyonlar, bir mesajın uzunluğu ne olursa olsun; kullanılan fonksiyona göre aynı uzunlukta parmak izi (</a:t>
            </a:r>
            <a:r>
              <a:rPr lang="tr-TR" dirty="0" err="1"/>
              <a:t>message</a:t>
            </a:r>
            <a:r>
              <a:rPr lang="tr-TR" dirty="0"/>
              <a:t> </a:t>
            </a:r>
            <a:r>
              <a:rPr lang="tr-TR" dirty="0" err="1"/>
              <a:t>digest</a:t>
            </a:r>
            <a:r>
              <a:rPr lang="tr-TR" dirty="0"/>
              <a:t>) oluşturan fonksiyonlardır.</a:t>
            </a:r>
          </a:p>
          <a:p>
            <a:endParaRPr lang="tr-TR" dirty="0"/>
          </a:p>
          <a:p>
            <a:r>
              <a:rPr lang="tr-TR" dirty="0"/>
              <a:t>SHA 256   </a:t>
            </a:r>
            <a:r>
              <a:rPr lang="tr-TR" dirty="0">
                <a:sym typeface="Wingdings" panose="05000000000000000000" pitchFamily="2" charset="2"/>
              </a:rPr>
              <a:t> 64 Karakter çıktı</a:t>
            </a:r>
            <a:endParaRPr lang="tr-TR" dirty="0"/>
          </a:p>
          <a:p>
            <a:r>
              <a:rPr lang="tr-TR" dirty="0"/>
              <a:t>SHA 384   </a:t>
            </a:r>
            <a:r>
              <a:rPr lang="tr-TR" dirty="0">
                <a:sym typeface="Wingdings" panose="05000000000000000000" pitchFamily="2" charset="2"/>
              </a:rPr>
              <a:t> 96 Karakter çıktı</a:t>
            </a:r>
            <a:endParaRPr lang="tr-TR" dirty="0"/>
          </a:p>
          <a:p>
            <a:r>
              <a:rPr lang="tr-TR" dirty="0"/>
              <a:t>SHA 512   </a:t>
            </a:r>
            <a:r>
              <a:rPr lang="tr-TR" dirty="0">
                <a:sym typeface="Wingdings" panose="05000000000000000000" pitchFamily="2" charset="2"/>
              </a:rPr>
              <a:t> 128 Karakter çıktı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924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A6D9-5221-481E-B1ED-2AC53CE9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1977-1D8C-4923-ACE7-868C8465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SHA-1, SHA-2 ve SHA-3, hacker saldırılarına yanıt olarak giderek daha güçlü şifreleme ile art arda tasarlanmıştır.</a:t>
            </a:r>
          </a:p>
          <a:p>
            <a:r>
              <a:rPr lang="en-US" dirty="0" err="1"/>
              <a:t>Örneğin</a:t>
            </a:r>
            <a:r>
              <a:rPr lang="en-US" dirty="0"/>
              <a:t>, SHA-0,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çapta</a:t>
            </a:r>
            <a:r>
              <a:rPr lang="en-US" dirty="0"/>
              <a:t> </a:t>
            </a:r>
            <a:r>
              <a:rPr lang="en-US" dirty="0" err="1"/>
              <a:t>açığa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kullanılmamaktadır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https://guggero.github.io/blockchain-demo/#!/hash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754A3-FBF1-4DDC-8A83-4974605B3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80" y="3876869"/>
            <a:ext cx="47529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4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5E01-3350-4F7F-86FF-9A361462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0EBE4-65D4-4B2D-A2A9-CF3B42A9B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4" y="520457"/>
            <a:ext cx="10459665" cy="5425200"/>
          </a:xfrm>
        </p:spPr>
      </p:pic>
    </p:spTree>
    <p:extLst>
      <p:ext uri="{BB962C8B-B14F-4D97-AF65-F5344CB8AC3E}">
        <p14:creationId xmlns:p14="http://schemas.microsoft.com/office/powerpoint/2010/main" val="35878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9380-979D-4443-816F-627BB809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Kullanım Alanları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4669-855D-4A31-ABE1-08A4A33C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tabanında şifreleri saklama </a:t>
            </a:r>
          </a:p>
          <a:p>
            <a:r>
              <a:rPr lang="tr-TR" dirty="0"/>
              <a:t>Telif hakları</a:t>
            </a:r>
          </a:p>
          <a:p>
            <a:r>
              <a:rPr lang="tr-TR" dirty="0"/>
              <a:t>İndirilen dosyaların kontrolü</a:t>
            </a:r>
          </a:p>
          <a:p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4986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163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SHA (Secure Hash Algorithm)</vt:lpstr>
      <vt:lpstr>Secure Hash Algorithm  Güvenli Karma Algoritmalar</vt:lpstr>
      <vt:lpstr>Secure Hash Algorithm  Güvenli Karma Algoritmalar</vt:lpstr>
      <vt:lpstr>One-Way-Function</vt:lpstr>
      <vt:lpstr>PowerPoint Presentation</vt:lpstr>
      <vt:lpstr>PowerPoint Presentation</vt:lpstr>
      <vt:lpstr>PowerPoint Presentation</vt:lpstr>
      <vt:lpstr>PowerPoint Presentation</vt:lpstr>
      <vt:lpstr>Kullanım Alanları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 (Secure Hash Algorithm)</dc:title>
  <dc:creator>HUSEYIN BARIS AKTAS</dc:creator>
  <cp:lastModifiedBy>HUSEYIN BARIS AKTAS</cp:lastModifiedBy>
  <cp:revision>10</cp:revision>
  <dcterms:created xsi:type="dcterms:W3CDTF">2022-06-28T21:27:47Z</dcterms:created>
  <dcterms:modified xsi:type="dcterms:W3CDTF">2022-06-28T23:39:25Z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3ae8bde2-79bb-49ce-af13-95fb508cdc10</vt:lpwstr>
  </property>
  <property fmtid="{D5CDD505-2E9C-101B-9397-08002B2CF9AE}" pid="3" name="TURKCELLCLASSIFICATION">
    <vt:lpwstr>TURKCELL DAHİLİ</vt:lpwstr>
  </property>
</Properties>
</file>