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C70833-C354-477E-BDA3-052C0EF38A0E}">
          <p14:sldIdLst>
            <p14:sldId id="256"/>
            <p14:sldId id="257"/>
            <p14:sldId id="258"/>
            <p14:sldId id="260"/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8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0A6B7-144C-439A-AA7D-A7ED41BD713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F1B04-2778-4C3B-9108-DF6DB24C1E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9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F1B04-2778-4C3B-9108-DF6DB24C1EB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92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879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7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87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89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7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90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62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74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53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46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5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4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8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05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08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5D9C1E-C0A4-4D68-A339-BDC968DF0171}" type="datetimeFigureOut">
              <a:rPr lang="tr-TR" smtClean="0"/>
              <a:t>30.06.2022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710147-73A5-4D2E-8B3C-CBB5D59B48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6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0889-A14C-4533-8F95-F193B97A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81889"/>
            <a:ext cx="8825658" cy="1894222"/>
          </a:xfrm>
        </p:spPr>
        <p:txBody>
          <a:bodyPr/>
          <a:lstStyle/>
          <a:p>
            <a:r>
              <a:rPr lang="tr-TR" dirty="0" err="1"/>
              <a:t>Synchronization</a:t>
            </a:r>
            <a:r>
              <a:rPr lang="tr-TR" dirty="0"/>
              <a:t> in Java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71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1312-A2D6-4A8A-B9AA-C2C7DA24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Synchronization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73C2-A16B-4826-98EC-14575EA4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47257"/>
            <a:ext cx="8825659" cy="375246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Java'da senkronizasyon, birkaç müşterinin, mevcut müşterinin işinin bitmesini beklediği bir bilet kontuarındaki sıra olarak düşünülebilir. Mevcut müşteri biletini alır almaz, diğer tüm müşteriler bilet gişesine bir adım daha yaklaşır.</a:t>
            </a:r>
          </a:p>
          <a:p>
            <a:pPr algn="just"/>
            <a:r>
              <a:rPr lang="tr-TR" dirty="0"/>
              <a:t>Bir işlemin belirli bir eleman dizisini topladığını ve çarptığını varsayalım - bunu uygulamak için iki </a:t>
            </a:r>
            <a:r>
              <a:rPr lang="tr-TR" dirty="0" err="1"/>
              <a:t>thread</a:t>
            </a:r>
            <a:r>
              <a:rPr lang="tr-TR" dirty="0"/>
              <a:t> kullanılabilir, biri çarpma için kullanılabilir ve diğeri toplama yapabilir. Bu, daha az CPU kullanımına ve CPU zamanından tasarruf sağlar.</a:t>
            </a:r>
          </a:p>
          <a:p>
            <a:pPr algn="just"/>
            <a:r>
              <a:rPr lang="tr-TR" dirty="0"/>
              <a:t>Özellikle senkronizasyon, bir seferde tam olarak bir </a:t>
            </a:r>
            <a:r>
              <a:rPr lang="tr-TR" dirty="0" err="1"/>
              <a:t>thread</a:t>
            </a:r>
            <a:r>
              <a:rPr lang="tr-TR" dirty="0"/>
              <a:t> işleme sokmasını sağlayan bir kavramdır (yani, aynı anda birden fazla </a:t>
            </a:r>
            <a:r>
              <a:rPr lang="tr-TR" dirty="0" err="1"/>
              <a:t>thread</a:t>
            </a:r>
            <a:r>
              <a:rPr lang="tr-TR" dirty="0"/>
              <a:t> çalışmaz).</a:t>
            </a:r>
          </a:p>
        </p:txBody>
      </p:sp>
    </p:spTree>
    <p:extLst>
      <p:ext uri="{BB962C8B-B14F-4D97-AF65-F5344CB8AC3E}">
        <p14:creationId xmlns:p14="http://schemas.microsoft.com/office/powerpoint/2010/main" val="382990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5122-FE0F-4314-8B3D-598E4C09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Neden senkronizasyona ihtiyacımız var?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AA4D-62D4-495E-B437-5D9F9502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Senkronizasyon, bir programcının eşzamanlı programlama yapmasına izin verir ve veri bozulmasını önler.</a:t>
            </a:r>
          </a:p>
          <a:p>
            <a:pPr algn="just"/>
            <a:r>
              <a:rPr lang="tr-TR" dirty="0"/>
              <a:t>Eşzamanlılık(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), birkaç programı veya bir programın birkaç bölümünü paralel olarak çalıştırma yeteneğidir. Bu, aynı anda birden fazla işlemin çalışması anlamına gelmez.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55C60D3-E073-4C4B-A8B3-697BD84A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06" y="4465884"/>
            <a:ext cx="599746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1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121B-A849-4692-BABB-A2EE1DD0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Nasıl Çalışır?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2442-DBB4-4EE5-95E8-87594370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Java'da senkronizasyon, bir </a:t>
            </a:r>
            <a:r>
              <a:rPr lang="tr-TR" dirty="0" err="1"/>
              <a:t>method</a:t>
            </a:r>
            <a:r>
              <a:rPr lang="tr-TR" dirty="0"/>
              <a:t> tanımlamadan önce </a:t>
            </a:r>
            <a:r>
              <a:rPr lang="tr-TR" dirty="0" err="1"/>
              <a:t>synchronized</a:t>
            </a:r>
            <a:r>
              <a:rPr lang="tr-TR" dirty="0"/>
              <a:t> anahtar kelimesi ile oluşturulur.</a:t>
            </a:r>
          </a:p>
          <a:p>
            <a:pPr algn="just"/>
            <a:r>
              <a:rPr lang="tr-TR" dirty="0"/>
              <a:t>Senkronizasyon olmadan kodun çıktısı rastgele sırada olacaktır. Bu durum senkronizasyonla düzeltilebilir. </a:t>
            </a:r>
          </a:p>
          <a:p>
            <a:pPr algn="just"/>
            <a:r>
              <a:rPr lang="tr-TR" dirty="0"/>
              <a:t>Senkronizasyon mantığı: Bir numaralı </a:t>
            </a:r>
            <a:r>
              <a:rPr lang="tr-TR" dirty="0" err="1"/>
              <a:t>thread</a:t>
            </a:r>
            <a:r>
              <a:rPr lang="tr-TR" dirty="0"/>
              <a:t>, iki numaralı </a:t>
            </a:r>
            <a:r>
              <a:rPr lang="tr-TR" dirty="0" err="1"/>
              <a:t>thread</a:t>
            </a:r>
            <a:r>
              <a:rPr lang="tr-TR" dirty="0"/>
              <a:t> başlamadan önce bitmesidir.</a:t>
            </a:r>
          </a:p>
          <a:p>
            <a:pPr algn="just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704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85EEC-94C7-4DE4-968E-425C02A4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55" y="652683"/>
            <a:ext cx="584504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2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F074-9D11-492C-A4D2-6291F4F0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Senkronize Kod ve </a:t>
            </a:r>
            <a:r>
              <a:rPr lang="tr-TR" dirty="0" err="1"/>
              <a:t>Output’u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46AF0-4002-4A5C-9610-5774FC5E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68" y="2164699"/>
            <a:ext cx="3809025" cy="4329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62CD0-2C08-48CF-93EA-217B3584E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09" y="2933438"/>
            <a:ext cx="1784188" cy="27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F074-9D11-492C-A4D2-6291F4F0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Senkronize Olmayan Kod ve </a:t>
            </a:r>
            <a:r>
              <a:rPr lang="tr-TR" dirty="0" err="1"/>
              <a:t>Output’u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96437-3783-41AE-B785-C981D04A0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97" y="2933437"/>
            <a:ext cx="1784188" cy="2791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C1410-6E7C-43B2-BF16-01C6B45B2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80" y="2164698"/>
            <a:ext cx="3809025" cy="43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6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203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Synchronization in Java </vt:lpstr>
      <vt:lpstr>Synchronization</vt:lpstr>
      <vt:lpstr>Neden senkronizasyona ihtiyacımız var?</vt:lpstr>
      <vt:lpstr>Nasıl Çalışır? </vt:lpstr>
      <vt:lpstr>PowerPoint Presentation</vt:lpstr>
      <vt:lpstr>Senkronize Kod ve Output’u</vt:lpstr>
      <vt:lpstr>Senkronize Olmayan Kod ve Output’u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 in Java </dc:title>
  <dc:creator>KUBILAY ALP AGACAN</dc:creator>
  <cp:lastModifiedBy>KUBILAY ALP AGACAN</cp:lastModifiedBy>
  <cp:revision>21</cp:revision>
  <dcterms:created xsi:type="dcterms:W3CDTF">2022-06-29T19:24:58Z</dcterms:created>
  <dcterms:modified xsi:type="dcterms:W3CDTF">2022-06-30T06:15:32Z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3dfc487d-40fb-46df-9483-02bdc500bf9a</vt:lpwstr>
  </property>
  <property fmtid="{D5CDD505-2E9C-101B-9397-08002B2CF9AE}" pid="3" name="TURKCELLCLASSIFICATION">
    <vt:lpwstr>TURKCELL DAHİLİ</vt:lpwstr>
  </property>
</Properties>
</file>