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373" r:id="rId3"/>
    <p:sldId id="371" r:id="rId4"/>
    <p:sldId id="372" r:id="rId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6/30/2022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396305512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352604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872865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2481577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6/30/2022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336771337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6/30/2022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3447800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32522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3421912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159342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6/30/2022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750600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6/30/2022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588806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6/30/2022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
        <p:nvSpPr>
          <p:cNvPr id="7" name="hr">
            <a:extLst>
              <a:ext uri="{FF2B5EF4-FFF2-40B4-BE49-F238E27FC236}">
                <a16:creationId xmlns:a16="http://schemas.microsoft.com/office/drawing/2014/main" id="{D484F5E1-D746-46A7-B337-6DED0D51A76C}"/>
              </a:ext>
            </a:extLst>
          </p:cNvPr>
          <p:cNvSpPr txBox="1"/>
          <p:nvPr userDrawn="1"/>
        </p:nvSpPr>
        <p:spPr>
          <a:xfrm>
            <a:off x="0" y="0"/>
            <a:ext cx="12192000" cy="369332"/>
          </a:xfrm>
          <a:prstGeom prst="rect">
            <a:avLst/>
          </a:prstGeom>
          <a:noFill/>
        </p:spPr>
        <p:txBody>
          <a:bodyPr vert="horz" rtlCol="0">
            <a:spAutoFit/>
          </a:bodyPr>
          <a:lstStyle/>
          <a:p>
            <a:endParaRPr lang="tr-TR">
              <a:solidFill>
                <a:schemeClr val="tx1"/>
              </a:solidFill>
            </a:endParaRPr>
          </a:p>
        </p:txBody>
      </p:sp>
    </p:spTree>
    <p:extLst>
      <p:ext uri="{BB962C8B-B14F-4D97-AF65-F5344CB8AC3E}">
        <p14:creationId xmlns:p14="http://schemas.microsoft.com/office/powerpoint/2010/main" val="13343072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BF6AA-DD50-4FCE-B673-1B1868BAABEB}"/>
              </a:ext>
            </a:extLst>
          </p:cNvPr>
          <p:cNvSpPr>
            <a:spLocks noGrp="1"/>
          </p:cNvSpPr>
          <p:nvPr>
            <p:ph type="ctrTitle"/>
          </p:nvPr>
        </p:nvSpPr>
        <p:spPr/>
        <p:txBody>
          <a:bodyPr/>
          <a:lstStyle/>
          <a:p>
            <a:r>
              <a:rPr lang="tr-TR" dirty="0"/>
              <a:t>URL URI arasındaki fark</a:t>
            </a:r>
          </a:p>
        </p:txBody>
      </p:sp>
    </p:spTree>
    <p:extLst>
      <p:ext uri="{BB962C8B-B14F-4D97-AF65-F5344CB8AC3E}">
        <p14:creationId xmlns:p14="http://schemas.microsoft.com/office/powerpoint/2010/main" val="876145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FD754-1EBE-4713-9E4C-47923427D1A5}"/>
              </a:ext>
            </a:extLst>
          </p:cNvPr>
          <p:cNvSpPr>
            <a:spLocks noGrp="1"/>
          </p:cNvSpPr>
          <p:nvPr>
            <p:ph type="title"/>
          </p:nvPr>
        </p:nvSpPr>
        <p:spPr/>
        <p:txBody>
          <a:bodyPr/>
          <a:lstStyle/>
          <a:p>
            <a:r>
              <a:rPr lang="tr-TR" dirty="0" err="1"/>
              <a:t>Unıform</a:t>
            </a:r>
            <a:r>
              <a:rPr lang="tr-TR" dirty="0"/>
              <a:t> </a:t>
            </a:r>
            <a:r>
              <a:rPr lang="tr-TR" dirty="0" err="1"/>
              <a:t>resource</a:t>
            </a:r>
            <a:r>
              <a:rPr lang="tr-TR" dirty="0"/>
              <a:t> </a:t>
            </a:r>
            <a:r>
              <a:rPr lang="tr-TR" dirty="0" err="1"/>
              <a:t>ıdentıfıer</a:t>
            </a:r>
            <a:r>
              <a:rPr lang="tr-TR" dirty="0"/>
              <a:t> (</a:t>
            </a:r>
            <a:r>
              <a:rPr lang="tr-TR" dirty="0" err="1"/>
              <a:t>urı</a:t>
            </a:r>
            <a:r>
              <a:rPr lang="tr-TR" dirty="0"/>
              <a:t>)</a:t>
            </a:r>
          </a:p>
        </p:txBody>
      </p:sp>
      <p:sp>
        <p:nvSpPr>
          <p:cNvPr id="3" name="Content Placeholder 2">
            <a:extLst>
              <a:ext uri="{FF2B5EF4-FFF2-40B4-BE49-F238E27FC236}">
                <a16:creationId xmlns:a16="http://schemas.microsoft.com/office/drawing/2014/main" id="{0C71058E-B05D-4364-8B63-8E4CBA0654FB}"/>
              </a:ext>
            </a:extLst>
          </p:cNvPr>
          <p:cNvSpPr>
            <a:spLocks noGrp="1"/>
          </p:cNvSpPr>
          <p:nvPr>
            <p:ph idx="1"/>
          </p:nvPr>
        </p:nvSpPr>
        <p:spPr/>
        <p:txBody>
          <a:bodyPr/>
          <a:lstStyle/>
          <a:p>
            <a:pPr marL="0" indent="0">
              <a:buNone/>
            </a:pPr>
            <a:r>
              <a:rPr lang="tr-TR" dirty="0"/>
              <a:t>URI, Türkçesi tekdüzen kaynak tanımlayıcıdır. URI, bir web kaynağını konuma (URL), ada (URN) veya her ikisine göre tanımlayan bir karakter dizisidir. </a:t>
            </a:r>
          </a:p>
          <a:p>
            <a:r>
              <a:rPr lang="tr-TR" dirty="0"/>
              <a:t>URN: </a:t>
            </a:r>
            <a:r>
              <a:rPr lang="tr-TR" dirty="0" err="1"/>
              <a:t>Uniform</a:t>
            </a:r>
            <a:r>
              <a:rPr lang="tr-TR" dirty="0"/>
              <a:t> </a:t>
            </a:r>
            <a:r>
              <a:rPr lang="tr-TR" dirty="0" err="1"/>
              <a:t>resource</a:t>
            </a:r>
            <a:r>
              <a:rPr lang="tr-TR" dirty="0"/>
              <a:t> name olan ve Türkçesi tekdüzen kaynak ismidir. Bir kaynağı isim ile tanımlar ancak nasıl elde edileceğini tanımlamaz. </a:t>
            </a:r>
          </a:p>
        </p:txBody>
      </p:sp>
    </p:spTree>
    <p:extLst>
      <p:ext uri="{BB962C8B-B14F-4D97-AF65-F5344CB8AC3E}">
        <p14:creationId xmlns:p14="http://schemas.microsoft.com/office/powerpoint/2010/main" val="1768230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EC258-31C0-467E-8AB3-7BC7D49B05ED}"/>
              </a:ext>
            </a:extLst>
          </p:cNvPr>
          <p:cNvSpPr>
            <a:spLocks noGrp="1"/>
          </p:cNvSpPr>
          <p:nvPr>
            <p:ph type="title"/>
          </p:nvPr>
        </p:nvSpPr>
        <p:spPr/>
        <p:txBody>
          <a:bodyPr/>
          <a:lstStyle/>
          <a:p>
            <a:r>
              <a:rPr lang="tr-TR" dirty="0" err="1"/>
              <a:t>Unıform</a:t>
            </a:r>
            <a:r>
              <a:rPr lang="tr-TR" dirty="0"/>
              <a:t> </a:t>
            </a:r>
            <a:r>
              <a:rPr lang="tr-TR" dirty="0" err="1"/>
              <a:t>resource</a:t>
            </a:r>
            <a:r>
              <a:rPr lang="tr-TR" dirty="0"/>
              <a:t> </a:t>
            </a:r>
            <a:r>
              <a:rPr lang="tr-TR" dirty="0" err="1"/>
              <a:t>locator</a:t>
            </a:r>
            <a:r>
              <a:rPr lang="tr-TR" dirty="0"/>
              <a:t> (</a:t>
            </a:r>
            <a:r>
              <a:rPr lang="tr-TR" dirty="0" err="1"/>
              <a:t>url</a:t>
            </a:r>
            <a:r>
              <a:rPr lang="tr-TR" dirty="0"/>
              <a:t>)</a:t>
            </a:r>
          </a:p>
        </p:txBody>
      </p:sp>
      <p:sp>
        <p:nvSpPr>
          <p:cNvPr id="3" name="Content Placeholder 2">
            <a:extLst>
              <a:ext uri="{FF2B5EF4-FFF2-40B4-BE49-F238E27FC236}">
                <a16:creationId xmlns:a16="http://schemas.microsoft.com/office/drawing/2014/main" id="{DF8E72EB-F690-4B60-99ED-8C77A8DF41F5}"/>
              </a:ext>
            </a:extLst>
          </p:cNvPr>
          <p:cNvSpPr>
            <a:spLocks noGrp="1"/>
          </p:cNvSpPr>
          <p:nvPr>
            <p:ph idx="1"/>
          </p:nvPr>
        </p:nvSpPr>
        <p:spPr>
          <a:xfrm>
            <a:off x="2231136" y="2638044"/>
            <a:ext cx="7729728" cy="3499145"/>
          </a:xfrm>
        </p:spPr>
        <p:txBody>
          <a:bodyPr>
            <a:normAutofit/>
          </a:bodyPr>
          <a:lstStyle/>
          <a:p>
            <a:pPr marL="0" indent="0">
              <a:buNone/>
            </a:pPr>
            <a:r>
              <a:rPr lang="tr-TR" dirty="0"/>
              <a:t>URL, Türkçe karşılığı tekdüzen kaynak bulucudur. Internet üzerinde herhangi bir kaynağa ulaşmak için ip adreslerine yerine kullanılmaktadır. Benzersiz bir kaynağı işaret eder. İsminden de anlaşılabileceği üzere kaynak adresi ve kaynağa hangi protokollerle ulaşabileceğini belirtir. URL içerisinde protokol, domain ve yol yer almaktadır. </a:t>
            </a:r>
          </a:p>
        </p:txBody>
      </p:sp>
    </p:spTree>
    <p:extLst>
      <p:ext uri="{BB962C8B-B14F-4D97-AF65-F5344CB8AC3E}">
        <p14:creationId xmlns:p14="http://schemas.microsoft.com/office/powerpoint/2010/main" val="1625534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08F40-7462-417A-B49A-33D9600C7704}"/>
              </a:ext>
            </a:extLst>
          </p:cNvPr>
          <p:cNvSpPr>
            <a:spLocks noGrp="1"/>
          </p:cNvSpPr>
          <p:nvPr>
            <p:ph type="title"/>
          </p:nvPr>
        </p:nvSpPr>
        <p:spPr/>
        <p:txBody>
          <a:bodyPr/>
          <a:lstStyle/>
          <a:p>
            <a:r>
              <a:rPr lang="tr-TR" dirty="0" err="1"/>
              <a:t>Urı</a:t>
            </a:r>
            <a:r>
              <a:rPr lang="tr-TR" dirty="0"/>
              <a:t> – </a:t>
            </a:r>
            <a:r>
              <a:rPr lang="tr-TR" dirty="0" err="1"/>
              <a:t>url</a:t>
            </a:r>
            <a:r>
              <a:rPr lang="tr-TR" dirty="0"/>
              <a:t> arasındaki fark</a:t>
            </a:r>
          </a:p>
        </p:txBody>
      </p:sp>
      <p:sp>
        <p:nvSpPr>
          <p:cNvPr id="3" name="Content Placeholder 2">
            <a:extLst>
              <a:ext uri="{FF2B5EF4-FFF2-40B4-BE49-F238E27FC236}">
                <a16:creationId xmlns:a16="http://schemas.microsoft.com/office/drawing/2014/main" id="{1406A6C3-F4AC-49AF-97DE-BC90D5CFD6E0}"/>
              </a:ext>
            </a:extLst>
          </p:cNvPr>
          <p:cNvSpPr>
            <a:spLocks noGrp="1"/>
          </p:cNvSpPr>
          <p:nvPr>
            <p:ph idx="1"/>
          </p:nvPr>
        </p:nvSpPr>
        <p:spPr>
          <a:xfrm>
            <a:off x="2231136" y="2638044"/>
            <a:ext cx="7729728" cy="3101983"/>
          </a:xfrm>
        </p:spPr>
        <p:txBody>
          <a:bodyPr/>
          <a:lstStyle/>
          <a:p>
            <a:r>
              <a:rPr lang="tr-TR" dirty="0"/>
              <a:t>URI internette bir kaynağı konuma, ada veya her ikisine göre tanımlamak için kullanılır. URL ise internette bir kaynağı konuma göre tanımlamak için kullanılır.</a:t>
            </a:r>
          </a:p>
          <a:p>
            <a:r>
              <a:rPr lang="tr-TR" dirty="0"/>
              <a:t>URI, URL’in üst kümesidir. Eğer bir URI bir kaynağı konuma göre tanımlarsa aynı zamanda bir URL, ada göre tanımlarsa aynı zamanda bir </a:t>
            </a:r>
            <a:r>
              <a:rPr lang="tr-TR" dirty="0" err="1"/>
              <a:t>URN’dır</a:t>
            </a:r>
            <a:r>
              <a:rPr lang="tr-TR" dirty="0"/>
              <a:t>. Kısacası URN ve URL, URI’ </a:t>
            </a:r>
            <a:r>
              <a:rPr lang="tr-TR" dirty="0" err="1"/>
              <a:t>ın</a:t>
            </a:r>
            <a:r>
              <a:rPr lang="tr-TR" dirty="0"/>
              <a:t> alt kümeleridir.  Yani tüm URL’ler </a:t>
            </a:r>
            <a:r>
              <a:rPr lang="tr-TR" dirty="0" err="1"/>
              <a:t>URI’dir</a:t>
            </a:r>
            <a:r>
              <a:rPr lang="tr-TR" dirty="0"/>
              <a:t> ancak tüm </a:t>
            </a:r>
            <a:r>
              <a:rPr lang="tr-TR" dirty="0" err="1"/>
              <a:t>URI’ler</a:t>
            </a:r>
            <a:r>
              <a:rPr lang="tr-TR" dirty="0"/>
              <a:t> URL değildir.</a:t>
            </a:r>
          </a:p>
          <a:p>
            <a:r>
              <a:rPr lang="tr-TR" dirty="0"/>
              <a:t>URI kullanılan yöntemden bağımsız olarak bir kaynağı diğerinden ayırmak için kullanılır. URL bir web sayfasına protokoller gibi erişim yöntemleriyle bağlanma amacıyla kullanılır. Bundan dolayı URL’de protokoller bulunurken </a:t>
            </a:r>
            <a:r>
              <a:rPr lang="tr-TR" dirty="0" err="1"/>
              <a:t>URI’de</a:t>
            </a:r>
            <a:r>
              <a:rPr lang="tr-TR" dirty="0"/>
              <a:t> protokoller bulunmaz.</a:t>
            </a:r>
          </a:p>
        </p:txBody>
      </p:sp>
    </p:spTree>
    <p:extLst>
      <p:ext uri="{BB962C8B-B14F-4D97-AF65-F5344CB8AC3E}">
        <p14:creationId xmlns:p14="http://schemas.microsoft.com/office/powerpoint/2010/main" val="171281765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44</TotalTime>
  <Words>229</Words>
  <Application>Microsoft Office PowerPoint</Application>
  <PresentationFormat>Widescreen</PresentationFormat>
  <Paragraphs>10</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Gill Sans MT</vt:lpstr>
      <vt:lpstr>Parcel</vt:lpstr>
      <vt:lpstr>URL URI arasındaki fark</vt:lpstr>
      <vt:lpstr>Unıform resource ıdentıfıer (urı)</vt:lpstr>
      <vt:lpstr>Unıform resource locator (url)</vt:lpstr>
      <vt:lpstr>Urı – url arasındaki fark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URL URI arasındaki fark</dc:title>
  <dc:creator>ARDA KOZAN</dc:creator>
  <cp:lastModifiedBy>ARDA KOZAN</cp:lastModifiedBy>
  <cp:revision>3</cp:revision>
  <dcterms:created xsi:type="dcterms:W3CDTF">2022-06-30T00:13:09Z</dcterms:created>
  <dcterms:modified xsi:type="dcterms:W3CDTF">2022-06-30T06:34:07Z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56671f46-6ea2-42f3-897c-7a4d7120537c</vt:lpwstr>
  </property>
  <property fmtid="{D5CDD505-2E9C-101B-9397-08002B2CF9AE}" pid="3" name="TURKCELLCLASSIFICATION">
    <vt:lpwstr>TURKCELL DAHİLİ</vt:lpwstr>
  </property>
</Properties>
</file>