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46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2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54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59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70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1740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81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400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15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11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263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970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801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716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482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61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208CE-B4B5-42B5-B7A2-7F76631B28A7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E4D18E-1822-4132-8FE2-7286CBDFD9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414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C13E-CE54-43E5-85D4-8DA0353AD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676469"/>
            <a:ext cx="8915399" cy="2262781"/>
          </a:xfrm>
        </p:spPr>
        <p:txBody>
          <a:bodyPr/>
          <a:lstStyle/>
          <a:p>
            <a:r>
              <a:rPr lang="tr-TR" dirty="0"/>
              <a:t>SOLID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5F8FD-FF73-4625-B375-69B1A86F0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939250"/>
            <a:ext cx="8915399" cy="1126283"/>
          </a:xfrm>
        </p:spPr>
        <p:txBody>
          <a:bodyPr/>
          <a:lstStyle/>
          <a:p>
            <a:endParaRPr lang="tr-TR" dirty="0"/>
          </a:p>
          <a:p>
            <a:r>
              <a:rPr lang="tr-TR" b="1" dirty="0">
                <a:solidFill>
                  <a:schemeClr val="tx1"/>
                </a:solidFill>
              </a:rPr>
              <a:t>Open / Close </a:t>
            </a:r>
            <a:r>
              <a:rPr lang="tr-TR" b="1" dirty="0" err="1">
                <a:solidFill>
                  <a:schemeClr val="tx1"/>
                </a:solidFill>
              </a:rPr>
              <a:t>Principles</a:t>
            </a:r>
            <a:r>
              <a:rPr lang="tr-T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00394C-4783-46B3-BD8C-6723590945D9}"/>
              </a:ext>
            </a:extLst>
          </p:cNvPr>
          <p:cNvSpPr txBox="1">
            <a:spLocks/>
          </p:cNvSpPr>
          <p:nvPr/>
        </p:nvSpPr>
        <p:spPr>
          <a:xfrm>
            <a:off x="2589211" y="5202031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  <a:p>
            <a:pPr algn="r"/>
            <a:r>
              <a:rPr lang="tr-TR" sz="2300" dirty="0">
                <a:solidFill>
                  <a:schemeClr val="tx1"/>
                </a:solidFill>
              </a:rPr>
              <a:t>Barış Aktaş</a:t>
            </a:r>
          </a:p>
          <a:p>
            <a:pPr algn="r"/>
            <a:r>
              <a:rPr lang="tr-TR" sz="2300" dirty="0">
                <a:solidFill>
                  <a:schemeClr val="tx1"/>
                </a:solidFill>
              </a:rPr>
              <a:t>Burak Can Gültekin</a:t>
            </a:r>
          </a:p>
          <a:p>
            <a:pPr algn="r"/>
            <a:r>
              <a:rPr lang="tr-TR" sz="2300" dirty="0" err="1">
                <a:solidFill>
                  <a:schemeClr val="tx1"/>
                </a:solidFill>
              </a:rPr>
              <a:t>Beytullah</a:t>
            </a:r>
            <a:r>
              <a:rPr lang="tr-TR" sz="2300" dirty="0">
                <a:solidFill>
                  <a:schemeClr val="tx1"/>
                </a:solidFill>
              </a:rPr>
              <a:t> Zor</a:t>
            </a:r>
          </a:p>
        </p:txBody>
      </p:sp>
    </p:spTree>
    <p:extLst>
      <p:ext uri="{BB962C8B-B14F-4D97-AF65-F5344CB8AC3E}">
        <p14:creationId xmlns:p14="http://schemas.microsoft.com/office/powerpoint/2010/main" val="2344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FE4D-BA68-4FB7-A6C6-4CFC737E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A2BDF-770E-43B3-B998-FF875E4A4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3" y="1365723"/>
            <a:ext cx="7308559" cy="4559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9A2E9-0057-47BB-A89D-4B357CDD8EE6}"/>
              </a:ext>
            </a:extLst>
          </p:cNvPr>
          <p:cNvSpPr txBox="1"/>
          <p:nvPr/>
        </p:nvSpPr>
        <p:spPr>
          <a:xfrm>
            <a:off x="7702493" y="2184948"/>
            <a:ext cx="44895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Tek bir formül ile her bir şekil için</a:t>
            </a:r>
          </a:p>
          <a:p>
            <a:r>
              <a:rPr lang="tr-TR" dirty="0"/>
              <a:t>alan hesaplayan bir </a:t>
            </a:r>
            <a:r>
              <a:rPr lang="tr-TR" dirty="0" err="1"/>
              <a:t>method</a:t>
            </a:r>
            <a:r>
              <a:rPr lang="tr-TR" dirty="0"/>
              <a:t> oluşturuyoruz.</a:t>
            </a:r>
          </a:p>
          <a:p>
            <a:r>
              <a:rPr lang="tr-TR" dirty="0"/>
              <a:t>Böylece ileride yeni bir şekil için alan </a:t>
            </a:r>
          </a:p>
          <a:p>
            <a:r>
              <a:rPr lang="tr-TR" dirty="0"/>
              <a:t>hesaplaması yapmamız gerektiğinde</a:t>
            </a:r>
          </a:p>
          <a:p>
            <a:r>
              <a:rPr lang="tr-TR" dirty="0"/>
              <a:t>o şeklin </a:t>
            </a:r>
            <a:r>
              <a:rPr lang="tr-TR" dirty="0" err="1"/>
              <a:t>classını</a:t>
            </a:r>
            <a:r>
              <a:rPr lang="tr-TR" dirty="0"/>
              <a:t> oluşturup </a:t>
            </a:r>
            <a:r>
              <a:rPr lang="tr-TR" dirty="0" err="1"/>
              <a:t>shape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ini</a:t>
            </a:r>
          </a:p>
          <a:p>
            <a:r>
              <a:rPr lang="tr-TR" dirty="0" err="1"/>
              <a:t>implement</a:t>
            </a:r>
            <a:r>
              <a:rPr lang="tr-TR" dirty="0"/>
              <a:t> etmemiz yeterli olacaktır.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380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EF42-4FD5-4012-8CA9-096D7B71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Open/</a:t>
            </a:r>
            <a:r>
              <a:rPr lang="tr-TR" b="1" dirty="0" err="1"/>
              <a:t>Closed</a:t>
            </a:r>
            <a:r>
              <a:rPr lang="tr-TR" b="1" dirty="0"/>
              <a:t> Prensibi Nedir ?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5882-7050-481F-9D5F-C0DFC27C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sınıf ya da fonksiyon var olan özellikleri korumalı yani davranışını değiştirmiyor olmalı ve yeni özellikler kazanabilmelidir.</a:t>
            </a:r>
          </a:p>
          <a:p>
            <a:r>
              <a:rPr lang="tr-TR" dirty="0"/>
              <a:t>Sınıflarımız/fonksiyonlarımız değişikliğe kapalı ancak yeni davranışların eklenmesine açık olmalıdır.</a:t>
            </a:r>
          </a:p>
          <a:p>
            <a:r>
              <a:rPr lang="tr-TR" dirty="0"/>
              <a:t>Bu prensip; sürdürülebilir ve tekrar kullanılabilir yapıda kod yazmanın temelini oluşturur.</a:t>
            </a:r>
          </a:p>
        </p:txBody>
      </p:sp>
    </p:spTree>
    <p:extLst>
      <p:ext uri="{BB962C8B-B14F-4D97-AF65-F5344CB8AC3E}">
        <p14:creationId xmlns:p14="http://schemas.microsoft.com/office/powerpoint/2010/main" val="167205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202F-B6B4-4446-A743-B40669D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D6F9-2FCD-4A7B-8E24-C1EC0770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Open </a:t>
            </a:r>
            <a:r>
              <a:rPr lang="tr-TR" dirty="0"/>
              <a:t>Sınıf için yeni davranışlar eklenebilmesini sağlar. Gereksinimler değiştiğinde, yeni gereksinimlerin karşılanabilmesi için bir sınıfa yeni veya farklı davranışlar eklenebilir olmasıdır.</a:t>
            </a:r>
          </a:p>
          <a:p>
            <a:endParaRPr lang="tr-TR" dirty="0"/>
          </a:p>
          <a:p>
            <a:r>
              <a:rPr lang="tr-TR" b="1" dirty="0" err="1"/>
              <a:t>Closed</a:t>
            </a:r>
            <a:r>
              <a:rPr lang="tr-TR" b="1" dirty="0"/>
              <a:t> </a:t>
            </a:r>
            <a:r>
              <a:rPr lang="tr-TR" dirty="0"/>
              <a:t>Bir sınıf temel özelliklerinin değişimi ise mümkün olmamalıdır.</a:t>
            </a:r>
          </a:p>
        </p:txBody>
      </p:sp>
    </p:spTree>
    <p:extLst>
      <p:ext uri="{BB962C8B-B14F-4D97-AF65-F5344CB8AC3E}">
        <p14:creationId xmlns:p14="http://schemas.microsoft.com/office/powerpoint/2010/main" val="25803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E37E-561A-46EC-9DD8-915E7CB5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FCAE-15D2-4ECA-93C0-777974EA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 Yeni gelecek özellikler için </a:t>
            </a:r>
            <a:r>
              <a:rPr lang="tr-TR" dirty="0" err="1"/>
              <a:t>varolan</a:t>
            </a:r>
            <a:r>
              <a:rPr lang="tr-TR" dirty="0"/>
              <a:t> kodu değiştirmeden, </a:t>
            </a:r>
            <a:r>
              <a:rPr lang="tr-TR" dirty="0" err="1"/>
              <a:t>varolan</a:t>
            </a:r>
            <a:r>
              <a:rPr lang="tr-TR" dirty="0"/>
              <a:t> yapıyı bozmadan esnek bir geliştirme modeli uygulayarak, önü açık ve gelecekten gereksinimlere kolayca adapte olup, ayak uydurabilen bir model uygulamalıyız.</a:t>
            </a:r>
          </a:p>
        </p:txBody>
      </p:sp>
    </p:spTree>
    <p:extLst>
      <p:ext uri="{BB962C8B-B14F-4D97-AF65-F5344CB8AC3E}">
        <p14:creationId xmlns:p14="http://schemas.microsoft.com/office/powerpoint/2010/main" val="395958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BE6C-E027-4AC6-A934-51BAD3E3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Whitout</a:t>
            </a:r>
            <a:r>
              <a:rPr lang="tr-TR" dirty="0"/>
              <a:t> Open/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Principle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165031-6EA8-4A3C-BBB7-60453A74B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61" y="1518098"/>
            <a:ext cx="5585139" cy="36697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D6764-4B6E-43DA-BF21-EF2DB6656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50" y="1410659"/>
            <a:ext cx="5585139" cy="39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3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4410-8D33-4DD4-87B1-0A5DF997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A5389-04AB-4D40-996A-25912CA4E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49" y="1954691"/>
            <a:ext cx="5975102" cy="4279199"/>
          </a:xfrm>
        </p:spPr>
      </p:pic>
    </p:spTree>
    <p:extLst>
      <p:ext uri="{BB962C8B-B14F-4D97-AF65-F5344CB8AC3E}">
        <p14:creationId xmlns:p14="http://schemas.microsoft.com/office/powerpoint/2010/main" val="418140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5DC2-4E40-46B8-A1EB-3A84E631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C013D-E284-45F8-88EA-7A896F24E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5656945-9FC3-48E2-8F17-CBDA6F735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16" y="0"/>
            <a:ext cx="9713168" cy="691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2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CEBC-177B-4A2E-A6AF-4E3B39EF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Whit</a:t>
            </a:r>
            <a:r>
              <a:rPr lang="tr-TR" dirty="0"/>
              <a:t> Open/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Principle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0D281-23A5-44E8-B73C-894DAFADD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6" y="2049334"/>
            <a:ext cx="4578046" cy="1953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D23337-EEDF-4C15-87F7-9CFA538EEC9D}"/>
              </a:ext>
            </a:extLst>
          </p:cNvPr>
          <p:cNvSpPr txBox="1"/>
          <p:nvPr/>
        </p:nvSpPr>
        <p:spPr>
          <a:xfrm>
            <a:off x="6532750" y="2905780"/>
            <a:ext cx="5593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/>
              <a:t>Shape</a:t>
            </a:r>
            <a:r>
              <a:rPr lang="tr-TR" sz="2800" dirty="0"/>
              <a:t> </a:t>
            </a:r>
            <a:r>
              <a:rPr lang="tr-TR" sz="2800" dirty="0" err="1"/>
              <a:t>interface</a:t>
            </a:r>
            <a:r>
              <a:rPr lang="tr-TR" sz="2800" dirty="0"/>
              <a:t> i oluşturuyoruz.</a:t>
            </a:r>
          </a:p>
        </p:txBody>
      </p:sp>
    </p:spTree>
    <p:extLst>
      <p:ext uri="{BB962C8B-B14F-4D97-AF65-F5344CB8AC3E}">
        <p14:creationId xmlns:p14="http://schemas.microsoft.com/office/powerpoint/2010/main" val="117241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19B07-47DF-4CFC-9872-203848970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96" y="463420"/>
            <a:ext cx="4746596" cy="47990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CBCDF-8BAB-497D-941A-F75CB1E5B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8" y="477416"/>
            <a:ext cx="4746596" cy="4923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DFA5D0-3D7E-415D-AE33-051F5BAA1D4E}"/>
              </a:ext>
            </a:extLst>
          </p:cNvPr>
          <p:cNvSpPr txBox="1"/>
          <p:nvPr/>
        </p:nvSpPr>
        <p:spPr>
          <a:xfrm>
            <a:off x="1070033" y="5840964"/>
            <a:ext cx="10982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Her bir şekil sınıfı oluşturduğumuz </a:t>
            </a:r>
            <a:r>
              <a:rPr lang="tr-TR" dirty="0" err="1"/>
              <a:t>interface</a:t>
            </a:r>
            <a:r>
              <a:rPr lang="tr-TR" dirty="0"/>
              <a:t> i </a:t>
            </a:r>
            <a:r>
              <a:rPr lang="tr-TR" dirty="0" err="1"/>
              <a:t>implement</a:t>
            </a:r>
            <a:r>
              <a:rPr lang="tr-TR" dirty="0"/>
              <a:t> ediyor ve </a:t>
            </a:r>
            <a:r>
              <a:rPr lang="tr-TR" dirty="0" err="1"/>
              <a:t>area</a:t>
            </a:r>
            <a:r>
              <a:rPr lang="tr-TR" dirty="0"/>
              <a:t>() </a:t>
            </a:r>
            <a:r>
              <a:rPr lang="tr-TR" dirty="0" err="1"/>
              <a:t>methodunu</a:t>
            </a:r>
            <a:r>
              <a:rPr lang="tr-TR" dirty="0"/>
              <a:t> kendi şeklinin</a:t>
            </a:r>
          </a:p>
          <a:p>
            <a:r>
              <a:rPr lang="tr-TR" dirty="0"/>
              <a:t>alanını bulmak için </a:t>
            </a:r>
            <a:r>
              <a:rPr lang="tr-TR" dirty="0" err="1"/>
              <a:t>override</a:t>
            </a:r>
            <a:r>
              <a:rPr lang="tr-TR" dirty="0"/>
              <a:t> ediyor.</a:t>
            </a:r>
          </a:p>
        </p:txBody>
      </p:sp>
    </p:spTree>
    <p:extLst>
      <p:ext uri="{BB962C8B-B14F-4D97-AF65-F5344CB8AC3E}">
        <p14:creationId xmlns:p14="http://schemas.microsoft.com/office/powerpoint/2010/main" val="27753845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204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SOLID PRINCIPLES</vt:lpstr>
      <vt:lpstr>Open/Closed Prensibi Nedir ? </vt:lpstr>
      <vt:lpstr>PowerPoint Presentation</vt:lpstr>
      <vt:lpstr>PowerPoint Presentation</vt:lpstr>
      <vt:lpstr>Whitout Open/Closed Principle</vt:lpstr>
      <vt:lpstr>PowerPoint Presentation</vt:lpstr>
      <vt:lpstr>PowerPoint Presentation</vt:lpstr>
      <vt:lpstr>Whit Open/Closed Principle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HUSEYIN BARIS AKTAS</dc:creator>
  <cp:lastModifiedBy>HUSEYIN BARIS AKTAS</cp:lastModifiedBy>
  <cp:revision>4</cp:revision>
  <dcterms:created xsi:type="dcterms:W3CDTF">2022-08-08T13:43:22Z</dcterms:created>
  <dcterms:modified xsi:type="dcterms:W3CDTF">2022-08-08T14:06:08Z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30447b6f-88bc-460c-a47f-f21f210aaa3b</vt:lpwstr>
  </property>
  <property fmtid="{D5CDD505-2E9C-101B-9397-08002B2CF9AE}" pid="3" name="TURKCELLCLASSIFICATION">
    <vt:lpwstr>TURKCELL DAHİLİ</vt:lpwstr>
  </property>
</Properties>
</file>