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EF8FF4-8FE0-4E47-BEE1-492CFCCA8EFD}" type="datetimeFigureOut">
              <a:rPr lang="tr-TR" smtClean="0"/>
              <a:t>8.08.2022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4192D7-9DAC-4618-84E6-5E79CE2597E3}" type="slidenum">
              <a:rPr lang="tr-TR" smtClean="0"/>
              <a:t>‹#›</a:t>
            </a:fld>
            <a:endParaRPr lang="tr-TR"/>
          </a:p>
        </p:txBody>
      </p:sp>
    </p:spTree>
    <p:extLst>
      <p:ext uri="{BB962C8B-B14F-4D97-AF65-F5344CB8AC3E}">
        <p14:creationId xmlns:p14="http://schemas.microsoft.com/office/powerpoint/2010/main" val="3551855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EF8FF4-8FE0-4E47-BEE1-492CFCCA8EFD}" type="datetimeFigureOut">
              <a:rPr lang="tr-TR" smtClean="0"/>
              <a:t>8.08.2022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4192D7-9DAC-4618-84E6-5E79CE2597E3}" type="slidenum">
              <a:rPr lang="tr-TR" smtClean="0"/>
              <a:t>‹#›</a:t>
            </a:fld>
            <a:endParaRPr lang="tr-TR"/>
          </a:p>
        </p:txBody>
      </p:sp>
    </p:spTree>
    <p:extLst>
      <p:ext uri="{BB962C8B-B14F-4D97-AF65-F5344CB8AC3E}">
        <p14:creationId xmlns:p14="http://schemas.microsoft.com/office/powerpoint/2010/main" val="4014977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EF8FF4-8FE0-4E47-BEE1-492CFCCA8EFD}" type="datetimeFigureOut">
              <a:rPr lang="tr-TR" smtClean="0"/>
              <a:t>8.08.2022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4192D7-9DAC-4618-84E6-5E79CE2597E3}"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7972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EF8FF4-8FE0-4E47-BEE1-492CFCCA8EFD}" type="datetimeFigureOut">
              <a:rPr lang="tr-TR" smtClean="0"/>
              <a:t>8.08.2022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4192D7-9DAC-4618-84E6-5E79CE2597E3}" type="slidenum">
              <a:rPr lang="tr-TR" smtClean="0"/>
              <a:t>‹#›</a:t>
            </a:fld>
            <a:endParaRPr lang="tr-TR"/>
          </a:p>
        </p:txBody>
      </p:sp>
    </p:spTree>
    <p:extLst>
      <p:ext uri="{BB962C8B-B14F-4D97-AF65-F5344CB8AC3E}">
        <p14:creationId xmlns:p14="http://schemas.microsoft.com/office/powerpoint/2010/main" val="2386482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EF8FF4-8FE0-4E47-BEE1-492CFCCA8EFD}" type="datetimeFigureOut">
              <a:rPr lang="tr-TR" smtClean="0"/>
              <a:t>8.08.2022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4192D7-9DAC-4618-84E6-5E79CE2597E3}"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8176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EF8FF4-8FE0-4E47-BEE1-492CFCCA8EFD}" type="datetimeFigureOut">
              <a:rPr lang="tr-TR" smtClean="0"/>
              <a:t>8.08.2022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4192D7-9DAC-4618-84E6-5E79CE2597E3}" type="slidenum">
              <a:rPr lang="tr-TR" smtClean="0"/>
              <a:t>‹#›</a:t>
            </a:fld>
            <a:endParaRPr lang="tr-TR"/>
          </a:p>
        </p:txBody>
      </p:sp>
    </p:spTree>
    <p:extLst>
      <p:ext uri="{BB962C8B-B14F-4D97-AF65-F5344CB8AC3E}">
        <p14:creationId xmlns:p14="http://schemas.microsoft.com/office/powerpoint/2010/main" val="3329679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F8FF4-8FE0-4E47-BEE1-492CFCCA8EFD}" type="datetimeFigureOut">
              <a:rPr lang="tr-TR" smtClean="0"/>
              <a:t>8.08.2022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4192D7-9DAC-4618-84E6-5E79CE2597E3}" type="slidenum">
              <a:rPr lang="tr-TR" smtClean="0"/>
              <a:t>‹#›</a:t>
            </a:fld>
            <a:endParaRPr lang="tr-TR"/>
          </a:p>
        </p:txBody>
      </p:sp>
    </p:spTree>
    <p:extLst>
      <p:ext uri="{BB962C8B-B14F-4D97-AF65-F5344CB8AC3E}">
        <p14:creationId xmlns:p14="http://schemas.microsoft.com/office/powerpoint/2010/main" val="2597477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F8FF4-8FE0-4E47-BEE1-492CFCCA8EFD}" type="datetimeFigureOut">
              <a:rPr lang="tr-TR" smtClean="0"/>
              <a:t>8.08.2022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4192D7-9DAC-4618-84E6-5E79CE2597E3}" type="slidenum">
              <a:rPr lang="tr-TR" smtClean="0"/>
              <a:t>‹#›</a:t>
            </a:fld>
            <a:endParaRPr lang="tr-TR"/>
          </a:p>
        </p:txBody>
      </p:sp>
    </p:spTree>
    <p:extLst>
      <p:ext uri="{BB962C8B-B14F-4D97-AF65-F5344CB8AC3E}">
        <p14:creationId xmlns:p14="http://schemas.microsoft.com/office/powerpoint/2010/main" val="860991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F8FF4-8FE0-4E47-BEE1-492CFCCA8EFD}" type="datetimeFigureOut">
              <a:rPr lang="tr-TR" smtClean="0"/>
              <a:t>8.08.2022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4192D7-9DAC-4618-84E6-5E79CE2597E3}" type="slidenum">
              <a:rPr lang="tr-TR" smtClean="0"/>
              <a:t>‹#›</a:t>
            </a:fld>
            <a:endParaRPr lang="tr-TR"/>
          </a:p>
        </p:txBody>
      </p:sp>
    </p:spTree>
    <p:extLst>
      <p:ext uri="{BB962C8B-B14F-4D97-AF65-F5344CB8AC3E}">
        <p14:creationId xmlns:p14="http://schemas.microsoft.com/office/powerpoint/2010/main" val="1324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EF8FF4-8FE0-4E47-BEE1-492CFCCA8EFD}" type="datetimeFigureOut">
              <a:rPr lang="tr-TR" smtClean="0"/>
              <a:t>8.08.2022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4192D7-9DAC-4618-84E6-5E79CE2597E3}" type="slidenum">
              <a:rPr lang="tr-TR" smtClean="0"/>
              <a:t>‹#›</a:t>
            </a:fld>
            <a:endParaRPr lang="tr-TR"/>
          </a:p>
        </p:txBody>
      </p:sp>
    </p:spTree>
    <p:extLst>
      <p:ext uri="{BB962C8B-B14F-4D97-AF65-F5344CB8AC3E}">
        <p14:creationId xmlns:p14="http://schemas.microsoft.com/office/powerpoint/2010/main" val="178810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EF8FF4-8FE0-4E47-BEE1-492CFCCA8EFD}" type="datetimeFigureOut">
              <a:rPr lang="tr-TR" smtClean="0"/>
              <a:t>8.08.2022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4192D7-9DAC-4618-84E6-5E79CE2597E3}" type="slidenum">
              <a:rPr lang="tr-TR" smtClean="0"/>
              <a:t>‹#›</a:t>
            </a:fld>
            <a:endParaRPr lang="tr-TR"/>
          </a:p>
        </p:txBody>
      </p:sp>
    </p:spTree>
    <p:extLst>
      <p:ext uri="{BB962C8B-B14F-4D97-AF65-F5344CB8AC3E}">
        <p14:creationId xmlns:p14="http://schemas.microsoft.com/office/powerpoint/2010/main" val="238500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EF8FF4-8FE0-4E47-BEE1-492CFCCA8EFD}" type="datetimeFigureOut">
              <a:rPr lang="tr-TR" smtClean="0"/>
              <a:t>8.08.2022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54192D7-9DAC-4618-84E6-5E79CE2597E3}" type="slidenum">
              <a:rPr lang="tr-TR" smtClean="0"/>
              <a:t>‹#›</a:t>
            </a:fld>
            <a:endParaRPr lang="tr-TR"/>
          </a:p>
        </p:txBody>
      </p:sp>
    </p:spTree>
    <p:extLst>
      <p:ext uri="{BB962C8B-B14F-4D97-AF65-F5344CB8AC3E}">
        <p14:creationId xmlns:p14="http://schemas.microsoft.com/office/powerpoint/2010/main" val="3372428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EF8FF4-8FE0-4E47-BEE1-492CFCCA8EFD}" type="datetimeFigureOut">
              <a:rPr lang="tr-TR" smtClean="0"/>
              <a:t>8.08.2022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54192D7-9DAC-4618-84E6-5E79CE2597E3}" type="slidenum">
              <a:rPr lang="tr-TR" smtClean="0"/>
              <a:t>‹#›</a:t>
            </a:fld>
            <a:endParaRPr lang="tr-TR"/>
          </a:p>
        </p:txBody>
      </p:sp>
    </p:spTree>
    <p:extLst>
      <p:ext uri="{BB962C8B-B14F-4D97-AF65-F5344CB8AC3E}">
        <p14:creationId xmlns:p14="http://schemas.microsoft.com/office/powerpoint/2010/main" val="425078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F8FF4-8FE0-4E47-BEE1-492CFCCA8EFD}" type="datetimeFigureOut">
              <a:rPr lang="tr-TR" smtClean="0"/>
              <a:t>8.08.2022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54192D7-9DAC-4618-84E6-5E79CE2597E3}" type="slidenum">
              <a:rPr lang="tr-TR" smtClean="0"/>
              <a:t>‹#›</a:t>
            </a:fld>
            <a:endParaRPr lang="tr-TR"/>
          </a:p>
        </p:txBody>
      </p:sp>
    </p:spTree>
    <p:extLst>
      <p:ext uri="{BB962C8B-B14F-4D97-AF65-F5344CB8AC3E}">
        <p14:creationId xmlns:p14="http://schemas.microsoft.com/office/powerpoint/2010/main" val="375214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EF8FF4-8FE0-4E47-BEE1-492CFCCA8EFD}" type="datetimeFigureOut">
              <a:rPr lang="tr-TR" smtClean="0"/>
              <a:t>8.08.2022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4192D7-9DAC-4618-84E6-5E79CE2597E3}" type="slidenum">
              <a:rPr lang="tr-TR" smtClean="0"/>
              <a:t>‹#›</a:t>
            </a:fld>
            <a:endParaRPr lang="tr-TR"/>
          </a:p>
        </p:txBody>
      </p:sp>
    </p:spTree>
    <p:extLst>
      <p:ext uri="{BB962C8B-B14F-4D97-AF65-F5344CB8AC3E}">
        <p14:creationId xmlns:p14="http://schemas.microsoft.com/office/powerpoint/2010/main" val="157094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EF8FF4-8FE0-4E47-BEE1-492CFCCA8EFD}" type="datetimeFigureOut">
              <a:rPr lang="tr-TR" smtClean="0"/>
              <a:t>8.08.2022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4192D7-9DAC-4618-84E6-5E79CE2597E3}" type="slidenum">
              <a:rPr lang="tr-TR" smtClean="0"/>
              <a:t>‹#›</a:t>
            </a:fld>
            <a:endParaRPr lang="tr-TR"/>
          </a:p>
        </p:txBody>
      </p:sp>
    </p:spTree>
    <p:extLst>
      <p:ext uri="{BB962C8B-B14F-4D97-AF65-F5344CB8AC3E}">
        <p14:creationId xmlns:p14="http://schemas.microsoft.com/office/powerpoint/2010/main" val="4127927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EF8FF4-8FE0-4E47-BEE1-492CFCCA8EFD}" type="datetimeFigureOut">
              <a:rPr lang="tr-TR" smtClean="0"/>
              <a:t>8.08.2022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54192D7-9DAC-4618-84E6-5E79CE2597E3}" type="slidenum">
              <a:rPr lang="tr-TR" smtClean="0"/>
              <a:t>‹#›</a:t>
            </a:fld>
            <a:endParaRPr lang="tr-TR"/>
          </a:p>
        </p:txBody>
      </p:sp>
    </p:spTree>
    <p:extLst>
      <p:ext uri="{BB962C8B-B14F-4D97-AF65-F5344CB8AC3E}">
        <p14:creationId xmlns:p14="http://schemas.microsoft.com/office/powerpoint/2010/main" val="925590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3284-D1AB-436A-9A85-3C3FE26D441A}"/>
              </a:ext>
            </a:extLst>
          </p:cNvPr>
          <p:cNvSpPr>
            <a:spLocks noGrp="1"/>
          </p:cNvSpPr>
          <p:nvPr>
            <p:ph type="ctrTitle"/>
          </p:nvPr>
        </p:nvSpPr>
        <p:spPr/>
        <p:txBody>
          <a:bodyPr/>
          <a:lstStyle/>
          <a:p>
            <a:pPr algn="ctr"/>
            <a:r>
              <a:rPr lang="tr-TR" dirty="0"/>
              <a:t>SOLID-&gt;</a:t>
            </a:r>
            <a:br>
              <a:rPr lang="tr-TR" dirty="0"/>
            </a:br>
            <a:r>
              <a:rPr lang="tr-TR" dirty="0" err="1"/>
              <a:t>Single</a:t>
            </a:r>
            <a:r>
              <a:rPr lang="tr-TR" dirty="0"/>
              <a:t> </a:t>
            </a:r>
            <a:r>
              <a:rPr lang="tr-TR" dirty="0" err="1"/>
              <a:t>Responsibility</a:t>
            </a:r>
            <a:endParaRPr lang="tr-TR" dirty="0"/>
          </a:p>
        </p:txBody>
      </p:sp>
    </p:spTree>
    <p:extLst>
      <p:ext uri="{BB962C8B-B14F-4D97-AF65-F5344CB8AC3E}">
        <p14:creationId xmlns:p14="http://schemas.microsoft.com/office/powerpoint/2010/main" val="233979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E3C6-45AD-4B48-AEA2-1000591DC434}"/>
              </a:ext>
            </a:extLst>
          </p:cNvPr>
          <p:cNvSpPr>
            <a:spLocks noGrp="1"/>
          </p:cNvSpPr>
          <p:nvPr>
            <p:ph type="title"/>
          </p:nvPr>
        </p:nvSpPr>
        <p:spPr>
          <a:xfrm>
            <a:off x="677334" y="609600"/>
            <a:ext cx="8596668" cy="780661"/>
          </a:xfrm>
        </p:spPr>
        <p:txBody>
          <a:bodyPr/>
          <a:lstStyle/>
          <a:p>
            <a:r>
              <a:rPr lang="tr-TR" b="1" dirty="0" err="1"/>
              <a:t>Single</a:t>
            </a:r>
            <a:r>
              <a:rPr lang="tr-TR" b="1" dirty="0"/>
              <a:t> </a:t>
            </a:r>
            <a:r>
              <a:rPr lang="tr-TR" b="1" dirty="0" err="1"/>
              <a:t>Responsibility</a:t>
            </a:r>
            <a:r>
              <a:rPr lang="tr-TR" b="1" dirty="0"/>
              <a:t> Prensibi Nedir ?</a:t>
            </a:r>
            <a:endParaRPr lang="tr-TR" dirty="0"/>
          </a:p>
        </p:txBody>
      </p:sp>
      <p:sp>
        <p:nvSpPr>
          <p:cNvPr id="3" name="Content Placeholder 2">
            <a:extLst>
              <a:ext uri="{FF2B5EF4-FFF2-40B4-BE49-F238E27FC236}">
                <a16:creationId xmlns:a16="http://schemas.microsoft.com/office/drawing/2014/main" id="{041FEFFA-95AF-46FC-B81D-7D6E9F386E0F}"/>
              </a:ext>
            </a:extLst>
          </p:cNvPr>
          <p:cNvSpPr>
            <a:spLocks noGrp="1"/>
          </p:cNvSpPr>
          <p:nvPr>
            <p:ph idx="1"/>
          </p:nvPr>
        </p:nvSpPr>
        <p:spPr>
          <a:xfrm>
            <a:off x="677334" y="1642189"/>
            <a:ext cx="8596668" cy="4399174"/>
          </a:xfrm>
        </p:spPr>
        <p:txBody>
          <a:bodyPr/>
          <a:lstStyle/>
          <a:p>
            <a:endParaRPr lang="tr-TR" dirty="0"/>
          </a:p>
          <a:p>
            <a:endParaRPr lang="tr-TR" dirty="0"/>
          </a:p>
          <a:p>
            <a:r>
              <a:rPr lang="tr-TR" dirty="0"/>
              <a:t>Bir sınıf (nesne) yalnızca bir amaç uğruna değiştirilebilir, o amaçta o sınıfa yüklenen sorumluluktur, yani </a:t>
            </a:r>
            <a:r>
              <a:rPr lang="tr-TR" b="1" dirty="0"/>
              <a:t>bir sınıfın yapması gereken yalnızca bir işi olması gerekir.</a:t>
            </a:r>
          </a:p>
          <a:p>
            <a:endParaRPr lang="tr-TR" b="1" dirty="0"/>
          </a:p>
          <a:p>
            <a:r>
              <a:rPr lang="tr-TR" dirty="0"/>
              <a:t>Bir sınıfı veya fonksiyonu geliştirdiğimizde sorumluluğunu ya da amacını iyi belirleyip, sınıfı ona göre tasarlamamız gerekir, böylece oluşabilecek herhangi bir değişimden, olabildiğince az şeyi güncelleyerek ve düzelterek istenilen geliştirmeyi gerçekleştirmiş oluruz.</a:t>
            </a:r>
          </a:p>
          <a:p>
            <a:endParaRPr lang="tr-TR" dirty="0"/>
          </a:p>
        </p:txBody>
      </p:sp>
    </p:spTree>
    <p:extLst>
      <p:ext uri="{BB962C8B-B14F-4D97-AF65-F5344CB8AC3E}">
        <p14:creationId xmlns:p14="http://schemas.microsoft.com/office/powerpoint/2010/main" val="2676413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258B410-67BB-4DD8-84E9-A3E8F622E5F8}"/>
              </a:ext>
            </a:extLst>
          </p:cNvPr>
          <p:cNvPicPr>
            <a:picLocks noGrp="1" noChangeAspect="1"/>
          </p:cNvPicPr>
          <p:nvPr>
            <p:ph idx="1"/>
          </p:nvPr>
        </p:nvPicPr>
        <p:blipFill>
          <a:blip r:embed="rId2"/>
          <a:stretch>
            <a:fillRect/>
          </a:stretch>
        </p:blipFill>
        <p:spPr>
          <a:xfrm>
            <a:off x="786410" y="506490"/>
            <a:ext cx="5648257" cy="5845020"/>
          </a:xfrm>
          <a:prstGeom prst="rect">
            <a:avLst/>
          </a:prstGeom>
        </p:spPr>
      </p:pic>
      <p:sp>
        <p:nvSpPr>
          <p:cNvPr id="5" name="TextBox 4">
            <a:extLst>
              <a:ext uri="{FF2B5EF4-FFF2-40B4-BE49-F238E27FC236}">
                <a16:creationId xmlns:a16="http://schemas.microsoft.com/office/drawing/2014/main" id="{9E268EE8-4999-4AE0-A7E3-80BB4EB5F0F9}"/>
              </a:ext>
            </a:extLst>
          </p:cNvPr>
          <p:cNvSpPr txBox="1"/>
          <p:nvPr/>
        </p:nvSpPr>
        <p:spPr>
          <a:xfrm>
            <a:off x="6604000" y="2212622"/>
            <a:ext cx="3793067" cy="1477328"/>
          </a:xfrm>
          <a:prstGeom prst="rect">
            <a:avLst/>
          </a:prstGeom>
          <a:noFill/>
        </p:spPr>
        <p:txBody>
          <a:bodyPr wrap="square" rtlCol="0">
            <a:spAutoFit/>
          </a:bodyPr>
          <a:lstStyle/>
          <a:p>
            <a:r>
              <a:rPr lang="tr-TR" dirty="0"/>
              <a:t>Burada Adres ile ilgili </a:t>
            </a:r>
            <a:r>
              <a:rPr lang="tr-TR" dirty="0" err="1"/>
              <a:t>street</a:t>
            </a:r>
            <a:r>
              <a:rPr lang="tr-TR" dirty="0"/>
              <a:t> ve </a:t>
            </a:r>
            <a:r>
              <a:rPr lang="tr-TR" dirty="0" err="1"/>
              <a:t>city</a:t>
            </a:r>
            <a:r>
              <a:rPr lang="tr-TR" dirty="0"/>
              <a:t> gibi veriler direkt olarak User sınıfı içerisinde bulunmamalıdır.</a:t>
            </a:r>
          </a:p>
          <a:p>
            <a:endParaRPr lang="tr-TR" dirty="0"/>
          </a:p>
          <a:p>
            <a:r>
              <a:rPr lang="tr-TR" dirty="0"/>
              <a:t>Burada kötü bir örneği görüyoruz.</a:t>
            </a:r>
          </a:p>
        </p:txBody>
      </p:sp>
    </p:spTree>
    <p:extLst>
      <p:ext uri="{BB962C8B-B14F-4D97-AF65-F5344CB8AC3E}">
        <p14:creationId xmlns:p14="http://schemas.microsoft.com/office/powerpoint/2010/main" val="1322588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056A22-8727-47B7-B278-B1BC6CB82089}"/>
              </a:ext>
            </a:extLst>
          </p:cNvPr>
          <p:cNvPicPr>
            <a:picLocks noChangeAspect="1"/>
          </p:cNvPicPr>
          <p:nvPr/>
        </p:nvPicPr>
        <p:blipFill>
          <a:blip r:embed="rId2"/>
          <a:stretch>
            <a:fillRect/>
          </a:stretch>
        </p:blipFill>
        <p:spPr>
          <a:xfrm>
            <a:off x="4420405" y="388761"/>
            <a:ext cx="3481821" cy="2244479"/>
          </a:xfrm>
          <a:prstGeom prst="rect">
            <a:avLst/>
          </a:prstGeom>
        </p:spPr>
      </p:pic>
      <p:pic>
        <p:nvPicPr>
          <p:cNvPr id="6" name="Picture 5">
            <a:extLst>
              <a:ext uri="{FF2B5EF4-FFF2-40B4-BE49-F238E27FC236}">
                <a16:creationId xmlns:a16="http://schemas.microsoft.com/office/drawing/2014/main" id="{94241CEC-3643-4912-9CCA-E893122B9887}"/>
              </a:ext>
            </a:extLst>
          </p:cNvPr>
          <p:cNvPicPr>
            <a:picLocks noChangeAspect="1"/>
          </p:cNvPicPr>
          <p:nvPr/>
        </p:nvPicPr>
        <p:blipFill rotWithShape="1">
          <a:blip r:embed="rId3"/>
          <a:srcRect t="4820"/>
          <a:stretch/>
        </p:blipFill>
        <p:spPr>
          <a:xfrm>
            <a:off x="643465" y="3150131"/>
            <a:ext cx="3646311" cy="1543182"/>
          </a:xfrm>
          <a:prstGeom prst="rect">
            <a:avLst/>
          </a:prstGeom>
        </p:spPr>
      </p:pic>
      <p:pic>
        <p:nvPicPr>
          <p:cNvPr id="7" name="Picture 6">
            <a:extLst>
              <a:ext uri="{FF2B5EF4-FFF2-40B4-BE49-F238E27FC236}">
                <a16:creationId xmlns:a16="http://schemas.microsoft.com/office/drawing/2014/main" id="{A97B3278-C121-40BC-B4A9-99C12FA2264A}"/>
              </a:ext>
            </a:extLst>
          </p:cNvPr>
          <p:cNvPicPr>
            <a:picLocks noChangeAspect="1"/>
          </p:cNvPicPr>
          <p:nvPr/>
        </p:nvPicPr>
        <p:blipFill>
          <a:blip r:embed="rId4"/>
          <a:stretch>
            <a:fillRect/>
          </a:stretch>
        </p:blipFill>
        <p:spPr>
          <a:xfrm>
            <a:off x="643467" y="4700184"/>
            <a:ext cx="3646310" cy="2157816"/>
          </a:xfrm>
          <a:prstGeom prst="rect">
            <a:avLst/>
          </a:prstGeom>
        </p:spPr>
      </p:pic>
      <p:sp>
        <p:nvSpPr>
          <p:cNvPr id="8" name="TextBox 7">
            <a:extLst>
              <a:ext uri="{FF2B5EF4-FFF2-40B4-BE49-F238E27FC236}">
                <a16:creationId xmlns:a16="http://schemas.microsoft.com/office/drawing/2014/main" id="{2A283E71-40CD-4F2B-BA1C-D6CA10E963F2}"/>
              </a:ext>
            </a:extLst>
          </p:cNvPr>
          <p:cNvSpPr txBox="1"/>
          <p:nvPr/>
        </p:nvSpPr>
        <p:spPr>
          <a:xfrm>
            <a:off x="4823812" y="3194063"/>
            <a:ext cx="4120446" cy="2031325"/>
          </a:xfrm>
          <a:prstGeom prst="rect">
            <a:avLst/>
          </a:prstGeom>
          <a:noFill/>
        </p:spPr>
        <p:txBody>
          <a:bodyPr wrap="square" rtlCol="0">
            <a:spAutoFit/>
          </a:bodyPr>
          <a:lstStyle/>
          <a:p>
            <a:r>
              <a:rPr lang="tr-TR" dirty="0"/>
              <a:t>Sorumlulukları her bir sınıfa etkili bir şekilde ayırdık ve böylece bir yerdeki kod değiştirme şansını ve koddaki herhangi bir yerin diğerini bozma şansını azalttık. Güncelleştirmeler gerektiğinde kolayca entegre edebileceğimiz bir yapı kurmuş olduk.</a:t>
            </a:r>
          </a:p>
        </p:txBody>
      </p:sp>
      <p:pic>
        <p:nvPicPr>
          <p:cNvPr id="2" name="Picture 1">
            <a:extLst>
              <a:ext uri="{FF2B5EF4-FFF2-40B4-BE49-F238E27FC236}">
                <a16:creationId xmlns:a16="http://schemas.microsoft.com/office/drawing/2014/main" id="{CB57697F-3EE9-4228-A44D-8C41E4E7895E}"/>
              </a:ext>
            </a:extLst>
          </p:cNvPr>
          <p:cNvPicPr>
            <a:picLocks noChangeAspect="1"/>
          </p:cNvPicPr>
          <p:nvPr/>
        </p:nvPicPr>
        <p:blipFill>
          <a:blip r:embed="rId5"/>
          <a:stretch>
            <a:fillRect/>
          </a:stretch>
        </p:blipFill>
        <p:spPr>
          <a:xfrm>
            <a:off x="643465" y="388760"/>
            <a:ext cx="3646311" cy="2734735"/>
          </a:xfrm>
          <a:prstGeom prst="rect">
            <a:avLst/>
          </a:prstGeom>
        </p:spPr>
      </p:pic>
    </p:spTree>
    <p:extLst>
      <p:ext uri="{BB962C8B-B14F-4D97-AF65-F5344CB8AC3E}">
        <p14:creationId xmlns:p14="http://schemas.microsoft.com/office/powerpoint/2010/main" val="43469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TotalTime>
  <Words>131</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SOLID-&gt; Single Responsibility</vt:lpstr>
      <vt:lpstr>Single Responsibility Prensibi Nedir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SOLID-&gt; Single Responsibility</dc:title>
  <dc:creator>ALI FURKAN ERGUVEN</dc:creator>
  <cp:lastModifiedBy>ALI FURKAN ERGUVEN</cp:lastModifiedBy>
  <cp:revision>11</cp:revision>
  <dcterms:created xsi:type="dcterms:W3CDTF">2022-08-07T15:33:04Z</dcterms:created>
  <dcterms:modified xsi:type="dcterms:W3CDTF">2022-08-07T22:32:02Z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e4934f0b-5268-4a74-b117-25ca130f7b47</vt:lpwstr>
  </property>
  <property fmtid="{D5CDD505-2E9C-101B-9397-08002B2CF9AE}" pid="3" name="TURKCELLCLASSIFICATION">
    <vt:lpwstr>TURKCELL DAHİLİ</vt:lpwstr>
  </property>
</Properties>
</file>