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53"/>
  </p:notesMasterIdLst>
  <p:sldIdLst>
    <p:sldId id="1176" r:id="rId2"/>
    <p:sldId id="1187" r:id="rId3"/>
    <p:sldId id="1179" r:id="rId4"/>
    <p:sldId id="1180" r:id="rId5"/>
    <p:sldId id="1192" r:id="rId6"/>
    <p:sldId id="1193" r:id="rId7"/>
    <p:sldId id="1196" r:id="rId8"/>
    <p:sldId id="1175" r:id="rId9"/>
    <p:sldId id="1181" r:id="rId10"/>
    <p:sldId id="1182" r:id="rId11"/>
    <p:sldId id="1185" r:id="rId12"/>
    <p:sldId id="1183" r:id="rId13"/>
    <p:sldId id="1184" r:id="rId14"/>
    <p:sldId id="1186" r:id="rId15"/>
    <p:sldId id="1206" r:id="rId16"/>
    <p:sldId id="1208" r:id="rId17"/>
    <p:sldId id="1209" r:id="rId18"/>
    <p:sldId id="1210" r:id="rId19"/>
    <p:sldId id="1211" r:id="rId20"/>
    <p:sldId id="1212" r:id="rId21"/>
    <p:sldId id="1232" r:id="rId22"/>
    <p:sldId id="1223" r:id="rId23"/>
    <p:sldId id="1226" r:id="rId24"/>
    <p:sldId id="1231" r:id="rId25"/>
    <p:sldId id="1188" r:id="rId26"/>
    <p:sldId id="1189" r:id="rId27"/>
    <p:sldId id="1190" r:id="rId28"/>
    <p:sldId id="1207" r:id="rId29"/>
    <p:sldId id="1213" r:id="rId30"/>
    <p:sldId id="1214" r:id="rId31"/>
    <p:sldId id="1215" r:id="rId32"/>
    <p:sldId id="1216" r:id="rId33"/>
    <p:sldId id="1217" r:id="rId34"/>
    <p:sldId id="1233" r:id="rId35"/>
    <p:sldId id="1224" r:id="rId36"/>
    <p:sldId id="1227" r:id="rId37"/>
    <p:sldId id="1230" r:id="rId38"/>
    <p:sldId id="1191" r:id="rId39"/>
    <p:sldId id="1178" r:id="rId40"/>
    <p:sldId id="1194" r:id="rId41"/>
    <p:sldId id="1195" r:id="rId42"/>
    <p:sldId id="1218" r:id="rId43"/>
    <p:sldId id="1219" r:id="rId44"/>
    <p:sldId id="1220" r:id="rId45"/>
    <p:sldId id="1221" r:id="rId46"/>
    <p:sldId id="1222" r:id="rId47"/>
    <p:sldId id="1234" r:id="rId48"/>
    <p:sldId id="1198" r:id="rId49"/>
    <p:sldId id="1225" r:id="rId50"/>
    <p:sldId id="1228" r:id="rId51"/>
    <p:sldId id="122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SE" id="{A5F7FA8F-4211-4476-8F61-75EE5274C2EF}">
          <p14:sldIdLst>
            <p14:sldId id="1176"/>
          </p14:sldIdLst>
        </p14:section>
        <p14:section name="Proje sunumu" id="{F26DC88A-FB00-43FA-A1FA-212200E2890C}">
          <p14:sldIdLst>
            <p14:sldId id="1187"/>
          </p14:sldIdLst>
        </p14:section>
        <p14:section name="Çalışılacak Teknolojiler" id="{ECA2F3F0-E866-46E8-AA4F-0D97A3C2E902}">
          <p14:sldIdLst>
            <p14:sldId id="1179"/>
          </p14:sldIdLst>
        </p14:section>
        <p14:section name="Kurulucak Programlar" id="{44E27FB9-E41A-41A8-AF41-18D6DF2E3C19}">
          <p14:sldIdLst>
            <p14:sldId id="1180"/>
          </p14:sldIdLst>
        </p14:section>
        <p14:section name="Projelerde yapılacaklar" id="{FFD9D49A-F66F-452D-92E7-9D133534E72F}">
          <p14:sldIdLst>
            <p14:sldId id="1192"/>
            <p14:sldId id="1193"/>
            <p14:sldId id="1196"/>
          </p14:sldIdLst>
        </p14:section>
        <p14:section name="+++++++++++++++++++++" id="{5A9BD673-99BF-490A-B9E5-8893719AA4E3}">
          <p14:sldIdLst/>
        </p14:section>
        <p14:section name="1.PROJE (CRM)" id="{3AFEC421-C3B4-43D3-9E31-EA1838D497C7}">
          <p14:sldIdLst>
            <p14:sldId id="1175"/>
            <p14:sldId id="1181"/>
            <p14:sldId id="1182"/>
            <p14:sldId id="1185"/>
            <p14:sldId id="1183"/>
            <p14:sldId id="1184"/>
            <p14:sldId id="1186"/>
          </p14:sldIdLst>
        </p14:section>
        <p14:section name="Design Pattern (Creational)" id="{CF072AD9-CB49-460C-89EF-C7C728AF469F}">
          <p14:sldIdLst>
            <p14:sldId id="1206"/>
          </p14:sldIdLst>
        </p14:section>
        <p14:section name="Prensible" id="{6206EA1E-C05C-480F-B852-9E894AE24041}">
          <p14:sldIdLst>
            <p14:sldId id="1208"/>
            <p14:sldId id="1209"/>
            <p14:sldId id="1210"/>
            <p14:sldId id="1211"/>
            <p14:sldId id="1212"/>
            <p14:sldId id="1232"/>
          </p14:sldIdLst>
        </p14:section>
        <p14:section name="Araştırma Ödevleri" id="{A11B2EE8-69B5-42F7-BD62-49DAF28E19CF}">
          <p14:sldIdLst>
            <p14:sldId id="1223"/>
          </p14:sldIdLst>
        </p14:section>
        <p14:section name="Kriptografi (Asimetrik)  (Ekip Arkadaşınızla)" id="{2DEED82B-A13B-48C3-86A7-B6BEADEE05FF}">
          <p14:sldIdLst>
            <p14:sldId id="1226"/>
          </p14:sldIdLst>
        </p14:section>
        <p14:section name="Yazılımda en çok kullanılan terimler" id="{78953BCE-62E8-41CD-B6C8-4B587B28BB63}">
          <p14:sldIdLst>
            <p14:sldId id="1231"/>
          </p14:sldIdLst>
        </p14:section>
        <p14:section name="+++++++++++++++++++++++++++++" id="{0B87131B-40C4-45F8-B953-03C95BE7B363}">
          <p14:sldIdLst/>
        </p14:section>
        <p14:section name="2.PROJE (Bankamatik)" id="{9AD1CC29-0AC5-4054-8FF0-FE275CF3BC3C}">
          <p14:sldIdLst>
            <p14:sldId id="1188"/>
            <p14:sldId id="1189"/>
            <p14:sldId id="1190"/>
          </p14:sldIdLst>
        </p14:section>
        <p14:section name="Design Pattern (Behavioral)" id="{5BE284AF-B543-4B6C-AA2A-4F897C8042B5}">
          <p14:sldIdLst>
            <p14:sldId id="1207"/>
          </p14:sldIdLst>
        </p14:section>
        <p14:section name="Prensible" id="{680F66E1-0934-4F7E-81F4-60239FCB8891}">
          <p14:sldIdLst>
            <p14:sldId id="1213"/>
            <p14:sldId id="1214"/>
            <p14:sldId id="1215"/>
            <p14:sldId id="1216"/>
            <p14:sldId id="1217"/>
            <p14:sldId id="1233"/>
          </p14:sldIdLst>
        </p14:section>
        <p14:section name="Araştırma Ödevleri" id="{9C481444-E914-47A9-BF4E-CDA0332EEBEE}">
          <p14:sldIdLst>
            <p14:sldId id="1224"/>
          </p14:sldIdLst>
        </p14:section>
        <p14:section name="Kriptografi (Asimetrik)  (Ekip Arkadaşınızla)" id="{E8964D9A-9625-4DF9-9DC8-BC0FAF062124}">
          <p14:sldIdLst>
            <p14:sldId id="1227"/>
          </p14:sldIdLst>
        </p14:section>
        <p14:section name="Yazılımda en çok kullanılan terimler" id="{A1521872-8A8C-4F1F-ADB5-15E0442EAD42}">
          <p14:sldIdLst>
            <p14:sldId id="1230"/>
          </p14:sldIdLst>
        </p14:section>
        <p14:section name="+++++++++++++++++++++++++++++++++++" id="{A97CEA38-9B35-4FFC-8D7F-5DFF1C593CC6}">
          <p14:sldIdLst/>
        </p14:section>
        <p14:section name="3.PROJE (Blog)" id="{1B90C89C-1F14-4C6A-BC8E-A6D61645A669}">
          <p14:sldIdLst>
            <p14:sldId id="1191"/>
            <p14:sldId id="1178"/>
            <p14:sldId id="1194"/>
            <p14:sldId id="1195"/>
          </p14:sldIdLst>
        </p14:section>
        <p14:section name="Prensible" id="{D293E3BA-08F9-45DA-A3F0-B6B862078C9E}">
          <p14:sldIdLst>
            <p14:sldId id="1218"/>
            <p14:sldId id="1219"/>
            <p14:sldId id="1220"/>
            <p14:sldId id="1221"/>
            <p14:sldId id="1222"/>
            <p14:sldId id="1234"/>
          </p14:sldIdLst>
        </p14:section>
        <p14:section name="Design Pattern (Structural)" id="{1B24D499-42F2-4A1A-8EDC-97027C51E183}">
          <p14:sldIdLst>
            <p14:sldId id="1198"/>
          </p14:sldIdLst>
        </p14:section>
        <p14:section name="Araştırma Ödevleri" id="{7864F1B3-9A40-4EA1-8615-D9DBD17DB246}">
          <p14:sldIdLst>
            <p14:sldId id="1225"/>
          </p14:sldIdLst>
        </p14:section>
        <p14:section name="Kriptografi (Asimetrik) (Ekip Arkadaşınızla)" id="{E07C4EEA-8438-4EF6-8C7A-71A2C3F0BCFE}">
          <p14:sldIdLst>
            <p14:sldId id="1228"/>
          </p14:sldIdLst>
        </p14:section>
        <p14:section name="Yazılımda en çok kullanılan terimler" id="{248A79F0-CF03-4B07-BCC4-CE34275C3880}">
          <p14:sldIdLst>
            <p14:sldId id="1229"/>
          </p14:sldIdLst>
        </p14:section>
        <p14:section name="++++++++++++++++++++++++" id="{27F85D7B-1493-42EF-9128-49B362E5F2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7" d="100"/>
          <a:sy n="107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5.07.2021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/>
            </a:r>
            <a:br>
              <a:rPr lang="tr-TR" smtClean="0"/>
            </a:br>
            <a:r>
              <a:rPr lang="tr-TR" smtClean="0"/>
              <a:t>ECODATION </a:t>
            </a:r>
            <a:br>
              <a:rPr lang="tr-TR" smtClean="0"/>
            </a:br>
            <a:r>
              <a:rPr lang="tr-TR" smtClean="0"/>
              <a:t>Hamit Mızrak </a:t>
            </a:r>
            <a:br>
              <a:rPr lang="tr-TR" smtClean="0"/>
            </a:br>
            <a:r>
              <a:rPr lang="tr-TR" smtClean="0"/>
              <a:t>Specialist, Advisor , Java Senior Full Stack Developer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 smtClean="0"/>
              <a:t>JAVA SE</a:t>
            </a:r>
          </a:p>
          <a:p>
            <a:r>
              <a:rPr lang="tr-TR" sz="3200" smtClean="0"/>
              <a:t>ECODATION</a:t>
            </a:r>
            <a:endParaRPr lang="tr-TR" sz="320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Roller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0818" y="810883"/>
            <a:ext cx="11647503" cy="5106192"/>
          </a:xfrm>
        </p:spPr>
        <p:txBody>
          <a:bodyPr/>
          <a:lstStyle/>
          <a:p>
            <a:r>
              <a:rPr lang="tr-TR" smtClean="0"/>
              <a:t>Super admin (admin,muhasebe,writer rol verebilecek)</a:t>
            </a:r>
          </a:p>
          <a:p>
            <a:r>
              <a:rPr lang="tr-TR" smtClean="0"/>
              <a:t>muhasebe= muhasebe işlemlerini yerine getirebilecek</a:t>
            </a:r>
          </a:p>
          <a:p>
            <a:r>
              <a:rPr lang="tr-TR" smtClean="0"/>
              <a:t>writer  eğer loginse görevi sadece blog yazı ekleme silme güncelleme yapabilecek.</a:t>
            </a:r>
          </a:p>
          <a:p>
            <a:r>
              <a:rPr lang="tr-TR" smtClean="0"/>
              <a:t>Şirket= kendi hesabını kontrol edebilecek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7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Super Admin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Rol verebilir.</a:t>
            </a:r>
          </a:p>
          <a:p>
            <a:r>
              <a:rPr lang="tr-TR" smtClean="0"/>
              <a:t>Üyeleri aktif pasif yapabilir.</a:t>
            </a:r>
          </a:p>
          <a:p>
            <a:r>
              <a:rPr lang="tr-TR" smtClean="0"/>
              <a:t>Writer ve muhasebe ,şirket  gördüğü bütün ekranları görebilecek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1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Muhasebe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Sadece muhasebe ekranı görebilecek.</a:t>
            </a:r>
          </a:p>
          <a:p>
            <a:r>
              <a:rPr lang="tr-TR" smtClean="0"/>
              <a:t>Firmaların gelir giderleri hesaplayacak,fatura v.s 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9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Writer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Sadece writer ekranın görebilecek. Blog tarzında yazılar yazabilecek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Company (Şirket)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Sadece </a:t>
            </a:r>
            <a:r>
              <a:rPr lang="tr-TR" smtClean="0"/>
              <a:t>şirket ekranın </a:t>
            </a:r>
            <a:r>
              <a:rPr lang="tr-TR"/>
              <a:t>görebilecek. </a:t>
            </a:r>
            <a:r>
              <a:rPr lang="tr-TR" smtClean="0"/>
              <a:t>Şirket hakkında genel bilgilerin olduğu sayfadır.</a:t>
            </a:r>
          </a:p>
          <a:p>
            <a:r>
              <a:rPr lang="tr-TR" smtClean="0"/>
              <a:t>Şirket sayfasında muhasebecinin hesapladığı faturalar sayfasındaki faturaları görebilecek.</a:t>
            </a:r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9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Creational Design Patterns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Prototype</a:t>
            </a:r>
          </a:p>
          <a:p>
            <a:r>
              <a:rPr lang="tr-TR" smtClean="0"/>
              <a:t>Singleton </a:t>
            </a:r>
            <a:r>
              <a:rPr lang="tr-TR" smtClean="0">
                <a:sym typeface="Wingdings" panose="05000000000000000000" pitchFamily="2" charset="2"/>
              </a:rPr>
              <a:t> Mutlaka Database alanında olacak</a:t>
            </a:r>
            <a:endParaRPr lang="tr-TR"/>
          </a:p>
          <a:p>
            <a:r>
              <a:rPr lang="tr-TR"/>
              <a:t>builder</a:t>
            </a:r>
          </a:p>
          <a:p>
            <a:endParaRPr lang="tr-TR" smtClean="0"/>
          </a:p>
          <a:p>
            <a:r>
              <a:rPr lang="tr-TR" smtClean="0"/>
              <a:t>Abstract </a:t>
            </a:r>
            <a:r>
              <a:rPr lang="tr-TR" smtClean="0"/>
              <a:t>Factory</a:t>
            </a:r>
          </a:p>
          <a:p>
            <a:r>
              <a:rPr lang="tr-TR" smtClean="0"/>
              <a:t>Factory </a:t>
            </a:r>
            <a:r>
              <a:rPr lang="tr-TR" smtClean="0"/>
              <a:t>Method</a:t>
            </a:r>
          </a:p>
          <a:p>
            <a:r>
              <a:rPr lang="tr-TR" smtClean="0"/>
              <a:t>Object </a:t>
            </a:r>
            <a:r>
              <a:rPr lang="tr-TR" smtClean="0"/>
              <a:t>Pool</a:t>
            </a:r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SOLID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</a:t>
            </a:r>
          </a:p>
          <a:p>
            <a:r>
              <a:rPr lang="tr-TR" smtClean="0"/>
              <a:t>O</a:t>
            </a:r>
          </a:p>
          <a:p>
            <a:r>
              <a:rPr lang="tr-TR" smtClean="0"/>
              <a:t>L</a:t>
            </a:r>
          </a:p>
          <a:p>
            <a:r>
              <a:rPr lang="tr-TR" smtClean="0"/>
              <a:t>I</a:t>
            </a:r>
          </a:p>
          <a:p>
            <a:r>
              <a:rPr lang="tr-TR"/>
              <a:t>D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DRY – Don’t Repeat Yourself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interface</a:t>
            </a:r>
          </a:p>
          <a:p>
            <a:r>
              <a:rPr lang="tr-TR" smtClean="0"/>
              <a:t>abstract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1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REP – Reuse - Release Equivalence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0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CCP – Common Closure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8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Sunumda olacaklar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Projemiz power point</a:t>
            </a:r>
          </a:p>
          <a:p>
            <a:r>
              <a:rPr lang="tr-TR" smtClean="0"/>
              <a:t>Projemizin ekran videosu </a:t>
            </a:r>
          </a:p>
          <a:p>
            <a:r>
              <a:rPr lang="tr-TR" smtClean="0"/>
              <a:t>GitHub linki</a:t>
            </a:r>
          </a:p>
          <a:p>
            <a:r>
              <a:rPr lang="tr-TR" smtClean="0"/>
              <a:t>örneğin</a:t>
            </a:r>
            <a:r>
              <a:rPr lang="tr-TR" smtClean="0"/>
              <a:t>: Java SE Staj Sunumu </a:t>
            </a:r>
            <a:r>
              <a:rPr lang="tr-TR" smtClean="0"/>
              <a:t>Bilgisayar Müh. Hamit Mızrak  hamitmizrak@gmail.com</a:t>
            </a:r>
          </a:p>
          <a:p>
            <a:endParaRPr lang="tr-TR"/>
          </a:p>
          <a:p>
            <a:endParaRPr lang="tr-TR" smtClean="0"/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0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Yangi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2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MVC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0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Araştırma Ödevleri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Agile</a:t>
            </a:r>
          </a:p>
          <a:p>
            <a:r>
              <a:rPr lang="tr-TR" smtClean="0"/>
              <a:t>Scrum</a:t>
            </a:r>
          </a:p>
          <a:p>
            <a:r>
              <a:rPr lang="tr-TR" smtClean="0"/>
              <a:t>Mvc</a:t>
            </a:r>
          </a:p>
          <a:p>
            <a:r>
              <a:rPr lang="tr-TR" smtClean="0"/>
              <a:t>Sürekli Entegrasyon(CI)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3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Asimetrik  </a:t>
            </a:r>
            <a:r>
              <a:rPr lang="tr-TR"/>
              <a:t>Şifreleme Algoritması</a:t>
            </a:r>
            <a:r>
              <a:rPr lang="tr-TR" smtClean="0"/>
              <a:t> (kriptografi)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Asimetrik  Şifreleme Algoritması nedir ? </a:t>
            </a:r>
          </a:p>
          <a:p>
            <a:r>
              <a:rPr lang="tr-TR" smtClean="0"/>
              <a:t>Asimetrik  </a:t>
            </a:r>
            <a:r>
              <a:rPr lang="tr-TR"/>
              <a:t>Şifreleme </a:t>
            </a:r>
            <a:r>
              <a:rPr lang="tr-TR" smtClean="0"/>
              <a:t>Algoritması avantajları? </a:t>
            </a:r>
          </a:p>
          <a:p>
            <a:r>
              <a:rPr lang="tr-TR" smtClean="0"/>
              <a:t>Asimetrik  </a:t>
            </a:r>
            <a:r>
              <a:rPr lang="tr-TR"/>
              <a:t>Şifreleme Algoritması </a:t>
            </a:r>
            <a:r>
              <a:rPr lang="tr-TR" smtClean="0"/>
              <a:t>dezavantajları? </a:t>
            </a:r>
          </a:p>
          <a:p>
            <a:endParaRPr lang="tr-TR" smtClean="0"/>
          </a:p>
          <a:p>
            <a:endParaRPr lang="tr-TR"/>
          </a:p>
          <a:p>
            <a:r>
              <a:rPr lang="tr-TR">
                <a:solidFill>
                  <a:srgbClr val="FFFF00"/>
                </a:solidFill>
              </a:rPr>
              <a:t>Simetrik şifreleme </a:t>
            </a:r>
            <a:endParaRPr lang="tr-TR" smtClean="0"/>
          </a:p>
          <a:p>
            <a:r>
              <a:rPr lang="tr-TR" b="1"/>
              <a:t>DH (Diffie-Helman</a:t>
            </a:r>
            <a:r>
              <a:rPr lang="tr-TR" b="1" smtClean="0"/>
              <a:t>)</a:t>
            </a:r>
          </a:p>
          <a:p>
            <a:r>
              <a:rPr lang="tr-TR" b="1"/>
              <a:t>RSA (Rivest-Shamir-Adleman</a:t>
            </a:r>
            <a:r>
              <a:rPr lang="tr-TR" b="1" smtClean="0"/>
              <a:t>)</a:t>
            </a:r>
          </a:p>
          <a:p>
            <a:r>
              <a:rPr lang="tr-TR" b="1"/>
              <a:t>Anahtarsız Algoritmalar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0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Yazılımda en çok kullanılan </a:t>
            </a:r>
            <a:r>
              <a:rPr lang="sv-SE" smtClean="0"/>
              <a:t>terimler</a:t>
            </a:r>
            <a:r>
              <a:rPr lang="tr-TR" smtClean="0"/>
              <a:t> (70)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delete=silmek</a:t>
            </a:r>
          </a:p>
          <a:p>
            <a:r>
              <a:rPr lang="tr-TR" smtClean="0"/>
              <a:t>deployment</a:t>
            </a:r>
          </a:p>
          <a:p>
            <a:r>
              <a:rPr lang="tr-TR" smtClean="0"/>
              <a:t>roles</a:t>
            </a:r>
            <a:endParaRPr lang="tr-TR" smtClean="0"/>
          </a:p>
          <a:p>
            <a:r>
              <a:rPr lang="tr-TR" smtClean="0"/>
              <a:t>create=oluşturmak</a:t>
            </a:r>
          </a:p>
          <a:p>
            <a:r>
              <a:rPr lang="tr-TR" smtClean="0"/>
              <a:t>subkategori=alt kategori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2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Console Bankamatik Programı Tanıtımı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Üye ve Register console ekranı olup  database kontrol ederek kişi önceden üye ise database giriş yapabilecek kayıt olunması gerekecek. </a:t>
            </a:r>
          </a:p>
          <a:p>
            <a:endParaRPr lang="tr-TR"/>
          </a:p>
          <a:p>
            <a:r>
              <a:rPr lang="tr-TR" smtClean="0"/>
              <a:t>Projemizde 2 tane rol olacak </a:t>
            </a:r>
          </a:p>
          <a:p>
            <a:r>
              <a:rPr lang="tr-TR" smtClean="0"/>
              <a:t>1-) Banka 2-) Müşteri</a:t>
            </a:r>
          </a:p>
          <a:p>
            <a:r>
              <a:rPr lang="tr-TR" smtClean="0"/>
              <a:t>Database bağlanarak CRUD (Create –Read –Update –Delete) işlemler yapabileceğimiz bir proje yapacağız.</a:t>
            </a:r>
          </a:p>
          <a:p>
            <a:r>
              <a:rPr lang="tr-TR" smtClean="0"/>
              <a:t>Her rol  mail gönderebilecek</a:t>
            </a:r>
          </a:p>
          <a:p>
            <a:endParaRPr lang="tr-TR" smtClean="0"/>
          </a:p>
          <a:p>
            <a:r>
              <a:rPr lang="tr-TR" smtClean="0"/>
              <a:t>Her rolün kendisine ait ekran sayfası olacaktır. sadece süper admin(Banka)  müşterinin yaptığı değişikleri loglama oalrak görebilecek.</a:t>
            </a:r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Müşteri ekranı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Müşteri Şifrenini doğru girdikten sonra açılan ekranda;</a:t>
            </a:r>
          </a:p>
          <a:p>
            <a:endParaRPr lang="tr-TR" smtClean="0"/>
          </a:p>
          <a:p>
            <a:r>
              <a:rPr lang="tr-TR" smtClean="0"/>
              <a:t>Para yatırma</a:t>
            </a:r>
          </a:p>
          <a:p>
            <a:r>
              <a:rPr lang="tr-TR" smtClean="0"/>
              <a:t>Para Çekme</a:t>
            </a:r>
          </a:p>
          <a:p>
            <a:r>
              <a:rPr lang="tr-TR" smtClean="0"/>
              <a:t>Havale</a:t>
            </a:r>
          </a:p>
          <a:p>
            <a:r>
              <a:rPr lang="tr-TR" smtClean="0"/>
              <a:t>Mail gönderme yapabilecek</a:t>
            </a:r>
          </a:p>
          <a:p>
            <a:endParaRPr lang="tr-TR"/>
          </a:p>
          <a:p>
            <a:endParaRPr lang="tr-TR" smtClean="0"/>
          </a:p>
          <a:p>
            <a:r>
              <a:rPr lang="tr-TR" smtClean="0"/>
              <a:t>NOT: her CRUD (Databse işlemlerimizde mutlaka) transaction işlemini yapalım.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563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Banka ekranı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Banka Şifrenini doğru girdikten sonra açılan ekranda;</a:t>
            </a:r>
          </a:p>
          <a:p>
            <a:endParaRPr lang="tr-TR" smtClean="0"/>
          </a:p>
          <a:p>
            <a:r>
              <a:rPr lang="tr-TR" smtClean="0"/>
              <a:t>Müşterinin günlük hesap kontorllerini yapabilecek</a:t>
            </a:r>
          </a:p>
          <a:p>
            <a:r>
              <a:rPr lang="tr-TR" smtClean="0"/>
              <a:t>Kayıt olan müşterilerini aktif edebilir veya pasif duruma getirebilir.</a:t>
            </a:r>
          </a:p>
          <a:p>
            <a:r>
              <a:rPr lang="tr-TR" smtClean="0"/>
              <a:t>Para yatırma</a:t>
            </a:r>
          </a:p>
          <a:p>
            <a:r>
              <a:rPr lang="tr-TR" smtClean="0"/>
              <a:t>Para Çekme</a:t>
            </a:r>
          </a:p>
          <a:p>
            <a:r>
              <a:rPr lang="tr-TR" smtClean="0"/>
              <a:t>Havale</a:t>
            </a:r>
          </a:p>
          <a:p>
            <a:r>
              <a:rPr lang="tr-TR" smtClean="0"/>
              <a:t>Mail gönderme yapabilecek</a:t>
            </a:r>
          </a:p>
          <a:p>
            <a:endParaRPr lang="tr-TR"/>
          </a:p>
          <a:p>
            <a:endParaRPr lang="tr-TR" smtClean="0"/>
          </a:p>
          <a:p>
            <a:r>
              <a:rPr lang="tr-TR" smtClean="0"/>
              <a:t>NOT: her CRUD (Databse işlemlerimizde mutlaka) transaction işlemini yapalım.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70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Behavioral Design Patterns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Chain of responsibility</a:t>
            </a:r>
          </a:p>
          <a:p>
            <a:r>
              <a:rPr lang="tr-TR" smtClean="0"/>
              <a:t>Command</a:t>
            </a:r>
          </a:p>
          <a:p>
            <a:r>
              <a:rPr lang="tr-TR" smtClean="0"/>
              <a:t>Interpeter</a:t>
            </a:r>
          </a:p>
          <a:p>
            <a:r>
              <a:rPr lang="tr-TR" smtClean="0"/>
              <a:t>Iterator</a:t>
            </a:r>
          </a:p>
          <a:p>
            <a:r>
              <a:rPr lang="tr-TR" smtClean="0"/>
              <a:t>Mediator</a:t>
            </a:r>
          </a:p>
          <a:p>
            <a:r>
              <a:rPr lang="tr-TR" smtClean="0"/>
              <a:t>Memento</a:t>
            </a:r>
          </a:p>
          <a:p>
            <a:r>
              <a:rPr lang="tr-TR" smtClean="0"/>
              <a:t>Null Object</a:t>
            </a:r>
          </a:p>
          <a:p>
            <a:r>
              <a:rPr lang="tr-TR" smtClean="0"/>
              <a:t>Observer</a:t>
            </a:r>
          </a:p>
          <a:p>
            <a:r>
              <a:rPr lang="tr-TR" smtClean="0"/>
              <a:t>State</a:t>
            </a:r>
          </a:p>
          <a:p>
            <a:r>
              <a:rPr lang="tr-TR" smtClean="0"/>
              <a:t>Strategy</a:t>
            </a:r>
          </a:p>
          <a:p>
            <a:r>
              <a:rPr lang="tr-TR" smtClean="0"/>
              <a:t>Template method</a:t>
            </a:r>
          </a:p>
          <a:p>
            <a:r>
              <a:rPr lang="tr-TR" smtClean="0"/>
              <a:t>Visitor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SOLID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Java 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Java SE  bütün konular</a:t>
            </a:r>
          </a:p>
          <a:p>
            <a:r>
              <a:rPr lang="tr-TR" smtClean="0"/>
              <a:t>Database Sql bilmek</a:t>
            </a:r>
          </a:p>
          <a:p>
            <a:r>
              <a:rPr lang="tr-TR" smtClean="0"/>
              <a:t>Database ilişki tablolarını bilmek (1-1 ,1-N N-1 N-M)</a:t>
            </a:r>
          </a:p>
          <a:p>
            <a:r>
              <a:rPr lang="tr-TR" smtClean="0"/>
              <a:t>Mail göndermek</a:t>
            </a:r>
          </a:p>
          <a:p>
            <a:r>
              <a:rPr lang="tr-TR" smtClean="0"/>
              <a:t>MVC yapısını mantığını bilmek</a:t>
            </a:r>
          </a:p>
          <a:p>
            <a:r>
              <a:rPr lang="tr-TR" smtClean="0"/>
              <a:t>Design pattern ile proje geliştirme  mantığını bilmek.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7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DRY – Don’t Repeat Yourself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0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REP – Reuse - Release Equivalence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80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CCP – Common Closure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62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Yangi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5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MVC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5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Araştırma Ödevleri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Agile</a:t>
            </a:r>
          </a:p>
          <a:p>
            <a:r>
              <a:rPr lang="tr-TR" smtClean="0"/>
              <a:t>Scrum</a:t>
            </a:r>
          </a:p>
          <a:p>
            <a:r>
              <a:rPr lang="tr-TR" smtClean="0"/>
              <a:t>Mvc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017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Asimetrik  </a:t>
            </a:r>
            <a:r>
              <a:rPr lang="tr-TR"/>
              <a:t>Şifreleme Algoritması</a:t>
            </a:r>
            <a:r>
              <a:rPr lang="tr-TR" smtClean="0"/>
              <a:t> (kriptografi)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Asimetrik  Şifreleme Algoritması nedir ? </a:t>
            </a:r>
          </a:p>
          <a:p>
            <a:r>
              <a:rPr lang="tr-TR" smtClean="0"/>
              <a:t>Asimetrik  </a:t>
            </a:r>
            <a:r>
              <a:rPr lang="tr-TR"/>
              <a:t>Şifreleme </a:t>
            </a:r>
            <a:r>
              <a:rPr lang="tr-TR" smtClean="0"/>
              <a:t>Algoritması avantajları? </a:t>
            </a:r>
          </a:p>
          <a:p>
            <a:r>
              <a:rPr lang="tr-TR" smtClean="0"/>
              <a:t>Asimetrik  </a:t>
            </a:r>
            <a:r>
              <a:rPr lang="tr-TR"/>
              <a:t>Şifreleme Algoritması </a:t>
            </a:r>
            <a:r>
              <a:rPr lang="tr-TR" smtClean="0"/>
              <a:t>dezavantajları? </a:t>
            </a:r>
          </a:p>
          <a:p>
            <a:endParaRPr lang="tr-TR" smtClean="0"/>
          </a:p>
          <a:p>
            <a:endParaRPr lang="tr-TR"/>
          </a:p>
          <a:p>
            <a:r>
              <a:rPr lang="tr-TR">
                <a:solidFill>
                  <a:srgbClr val="FFFF00"/>
                </a:solidFill>
              </a:rPr>
              <a:t>Simetrik şifreleme </a:t>
            </a:r>
            <a:endParaRPr lang="tr-TR" smtClean="0"/>
          </a:p>
          <a:p>
            <a:r>
              <a:rPr lang="tr-TR" b="1"/>
              <a:t>DH (Diffie-Helman</a:t>
            </a:r>
            <a:r>
              <a:rPr lang="tr-TR" b="1" smtClean="0"/>
              <a:t>)</a:t>
            </a:r>
          </a:p>
          <a:p>
            <a:r>
              <a:rPr lang="tr-TR" b="1"/>
              <a:t>RSA (Rivest-Shamir-Adleman</a:t>
            </a:r>
            <a:r>
              <a:rPr lang="tr-TR" b="1" smtClean="0"/>
              <a:t>)</a:t>
            </a:r>
          </a:p>
          <a:p>
            <a:r>
              <a:rPr lang="tr-TR" b="1"/>
              <a:t>Anahtarsız Algoritmalar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0299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Yazılımda en çok kullanılan </a:t>
            </a:r>
            <a:r>
              <a:rPr lang="sv-SE" smtClean="0"/>
              <a:t>terimler</a:t>
            </a:r>
            <a:r>
              <a:rPr lang="tr-TR" smtClean="0"/>
              <a:t> (70)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delete=silmek</a:t>
            </a:r>
          </a:p>
          <a:p>
            <a:r>
              <a:rPr lang="tr-TR" smtClean="0"/>
              <a:t>create=oluşturmak</a:t>
            </a:r>
          </a:p>
          <a:p>
            <a:r>
              <a:rPr lang="tr-TR" smtClean="0"/>
              <a:t>subkategori=alt kategori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651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Console Blog Programı Tanıtımı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Üye ve Register console ekranı olup  database kontrol ederek kişi önceden üye ise database giriş yapabilecek kayıt olunması gerekecek. </a:t>
            </a:r>
          </a:p>
          <a:p>
            <a:endParaRPr lang="tr-TR"/>
          </a:p>
          <a:p>
            <a:r>
              <a:rPr lang="tr-TR" smtClean="0"/>
              <a:t>Projemizde 3 tane rol olacak </a:t>
            </a:r>
          </a:p>
          <a:p>
            <a:r>
              <a:rPr lang="tr-TR" smtClean="0"/>
              <a:t>1-) süper admin 2-)  writer 3-)user</a:t>
            </a:r>
          </a:p>
          <a:p>
            <a:r>
              <a:rPr lang="tr-TR" smtClean="0"/>
              <a:t>Database bağlanarak CRUD (Create –Read –Update –Delete) işlemler yapabileceğimiz bir proje yapacağız.</a:t>
            </a:r>
          </a:p>
          <a:p>
            <a:r>
              <a:rPr lang="tr-TR" smtClean="0"/>
              <a:t>Her rol  mail gönderebilecek</a:t>
            </a:r>
          </a:p>
          <a:p>
            <a:endParaRPr lang="tr-TR" smtClean="0"/>
          </a:p>
          <a:p>
            <a:r>
              <a:rPr lang="tr-TR" smtClean="0"/>
              <a:t>Her rolün kendisine ait ekran sayfası olacaktır. sadece süper admin(blog)  writer ve user yaptığı değişikleri loglama oalrak görebilecek.</a:t>
            </a:r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38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console süper admin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Writer rol ataması yapabilir,writer create yapabilir.</a:t>
            </a:r>
          </a:p>
          <a:p>
            <a:r>
              <a:rPr lang="tr-TR" smtClean="0"/>
              <a:t>Writer ve user yaptıı günük işlerinin özetini(loglama) görebilmelidir.</a:t>
            </a:r>
          </a:p>
          <a:p>
            <a:endParaRPr lang="tr-TR" smtClean="0"/>
          </a:p>
          <a:p>
            <a:r>
              <a:rPr lang="tr-TR" smtClean="0"/>
              <a:t>user </a:t>
            </a:r>
            <a:r>
              <a:rPr lang="tr-TR"/>
              <a:t>yazdığı blog onay verebilir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KURULACAK PROGRAMLAR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Eclipse </a:t>
            </a:r>
          </a:p>
          <a:p>
            <a:r>
              <a:rPr lang="tr-TR" smtClean="0"/>
              <a:t>Mysql(server,workbench)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7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console writer admin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writer kendisine </a:t>
            </a:r>
            <a:r>
              <a:rPr lang="tr-TR"/>
              <a:t>ait ekranı oalcak ve sadece kendi sayfasını görebilir</a:t>
            </a:r>
            <a:r>
              <a:rPr lang="tr-TR" smtClean="0"/>
              <a:t>.</a:t>
            </a:r>
          </a:p>
          <a:p>
            <a:endParaRPr lang="tr-TR"/>
          </a:p>
          <a:p>
            <a:r>
              <a:rPr lang="tr-TR" smtClean="0"/>
              <a:t>user yazdığı blog onay verebilir</a:t>
            </a:r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1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console user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user kendisine ait ekranı oalcak ve sadece kendi sayfasını görebilir.</a:t>
            </a:r>
          </a:p>
          <a:p>
            <a:endParaRPr lang="tr-TR"/>
          </a:p>
          <a:p>
            <a:r>
              <a:rPr lang="tr-TR" smtClean="0"/>
              <a:t>Blog yazabilir. ancak her yazılan kontol için admin veya writer onaylarsa blog görülebilir. 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2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SOLID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1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DRY – Don’t Repeat Yourself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12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REP – Reuse - Release Equivalence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139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CCP – Common Closure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594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Yangi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5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MVC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Structural Design Patterns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Adapter</a:t>
            </a:r>
          </a:p>
          <a:p>
            <a:r>
              <a:rPr lang="tr-TR" smtClean="0"/>
              <a:t>Bridge</a:t>
            </a:r>
          </a:p>
          <a:p>
            <a:r>
              <a:rPr lang="tr-TR" smtClean="0"/>
              <a:t>Composite</a:t>
            </a:r>
          </a:p>
          <a:p>
            <a:r>
              <a:rPr lang="tr-TR" smtClean="0"/>
              <a:t>Decorator</a:t>
            </a:r>
          </a:p>
          <a:p>
            <a:r>
              <a:rPr lang="tr-TR" smtClean="0"/>
              <a:t>Facade</a:t>
            </a:r>
          </a:p>
          <a:p>
            <a:r>
              <a:rPr lang="tr-TR" smtClean="0"/>
              <a:t>Flyweight</a:t>
            </a:r>
          </a:p>
          <a:p>
            <a:r>
              <a:rPr lang="tr-TR" smtClean="0"/>
              <a:t>Private Class Data</a:t>
            </a:r>
          </a:p>
          <a:p>
            <a:r>
              <a:rPr lang="tr-TR" smtClean="0"/>
              <a:t>Proxy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2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Araştırma Ödevleri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Agile</a:t>
            </a:r>
          </a:p>
          <a:p>
            <a:r>
              <a:rPr lang="tr-TR" smtClean="0"/>
              <a:t>Scrum</a:t>
            </a:r>
          </a:p>
          <a:p>
            <a:r>
              <a:rPr lang="tr-TR" smtClean="0"/>
              <a:t>Mvc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4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Database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Loglama </a:t>
            </a:r>
            <a:r>
              <a:rPr lang="tr-TR"/>
              <a:t>için </a:t>
            </a:r>
            <a:r>
              <a:rPr lang="tr-TR">
                <a:solidFill>
                  <a:srgbClr val="FFFF00"/>
                </a:solidFill>
              </a:rPr>
              <a:t>trigger</a:t>
            </a:r>
            <a:r>
              <a:rPr lang="tr-TR"/>
              <a:t> yazılacak</a:t>
            </a:r>
          </a:p>
          <a:p>
            <a:r>
              <a:rPr lang="tr-TR" smtClean="0"/>
              <a:t>Her </a:t>
            </a:r>
            <a:r>
              <a:rPr lang="tr-TR"/>
              <a:t>işlem için database </a:t>
            </a:r>
            <a:r>
              <a:rPr lang="tr-TR" smtClean="0">
                <a:solidFill>
                  <a:srgbClr val="FFFF00"/>
                </a:solidFill>
              </a:rPr>
              <a:t>transaction</a:t>
            </a:r>
            <a:r>
              <a:rPr lang="tr-TR" smtClean="0"/>
              <a:t> (Mysql) </a:t>
            </a:r>
            <a:r>
              <a:rPr lang="tr-TR"/>
              <a:t>ile </a:t>
            </a:r>
            <a:r>
              <a:rPr lang="tr-TR" smtClean="0"/>
              <a:t>yapılacak.</a:t>
            </a:r>
            <a:endParaRPr lang="tr-TR" smtClean="0"/>
          </a:p>
          <a:p>
            <a:r>
              <a:rPr lang="tr-TR" smtClean="0">
                <a:solidFill>
                  <a:srgbClr val="FFFF00"/>
                </a:solidFill>
              </a:rPr>
              <a:t>View</a:t>
            </a:r>
            <a:r>
              <a:rPr lang="tr-TR" smtClean="0"/>
              <a:t> </a:t>
            </a:r>
            <a:r>
              <a:rPr lang="tr-TR" smtClean="0"/>
              <a:t>yapıları </a:t>
            </a:r>
            <a:r>
              <a:rPr lang="tr-TR" smtClean="0"/>
              <a:t>kullanılacak</a:t>
            </a:r>
          </a:p>
          <a:p>
            <a:r>
              <a:rPr lang="tr-TR" smtClean="0"/>
              <a:t>Gerekirse </a:t>
            </a:r>
            <a:r>
              <a:rPr lang="tr-TR" smtClean="0">
                <a:solidFill>
                  <a:srgbClr val="FFFF00"/>
                </a:solidFill>
              </a:rPr>
              <a:t>stored procedure </a:t>
            </a:r>
            <a:r>
              <a:rPr lang="tr-TR" smtClean="0"/>
              <a:t>kullanılacak.</a:t>
            </a:r>
          </a:p>
          <a:p>
            <a:r>
              <a:rPr lang="tr-TR" smtClean="0"/>
              <a:t>Bütün işlemler CRUD </a:t>
            </a:r>
            <a:r>
              <a:rPr lang="tr-TR" smtClean="0"/>
              <a:t>database </a:t>
            </a:r>
            <a:r>
              <a:rPr lang="tr-TR" smtClean="0"/>
              <a:t>üzerinde olacak. sabit veriler sadece enum yapıları </a:t>
            </a:r>
            <a:r>
              <a:rPr lang="tr-TR" smtClean="0"/>
              <a:t>olabilir.</a:t>
            </a:r>
            <a:endParaRPr lang="tr-TR" smtClean="0"/>
          </a:p>
          <a:p>
            <a:endParaRPr lang="tr-TR"/>
          </a:p>
          <a:p>
            <a:r>
              <a:rPr lang="tr-TR" smtClean="0"/>
              <a:t>Databese şemaları hepsi EER diagram ekran görüntüsü çekilip paylaşılacak</a:t>
            </a:r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3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Asimetrik  </a:t>
            </a:r>
            <a:r>
              <a:rPr lang="tr-TR"/>
              <a:t>Şifreleme Algoritması</a:t>
            </a:r>
            <a:r>
              <a:rPr lang="tr-TR" smtClean="0"/>
              <a:t> (kriptografi)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Asimetrik  Şifreleme Algoritması nedir ? </a:t>
            </a:r>
          </a:p>
          <a:p>
            <a:r>
              <a:rPr lang="tr-TR" smtClean="0"/>
              <a:t>Asimetrik  </a:t>
            </a:r>
            <a:r>
              <a:rPr lang="tr-TR"/>
              <a:t>Şifreleme </a:t>
            </a:r>
            <a:r>
              <a:rPr lang="tr-TR" smtClean="0"/>
              <a:t>Algoritması avantajları? </a:t>
            </a:r>
          </a:p>
          <a:p>
            <a:r>
              <a:rPr lang="tr-TR" smtClean="0"/>
              <a:t>Asimetrik  </a:t>
            </a:r>
            <a:r>
              <a:rPr lang="tr-TR"/>
              <a:t>Şifreleme Algoritması </a:t>
            </a:r>
            <a:r>
              <a:rPr lang="tr-TR" smtClean="0"/>
              <a:t>dezavantajları? </a:t>
            </a:r>
          </a:p>
          <a:p>
            <a:endParaRPr lang="tr-TR" smtClean="0"/>
          </a:p>
          <a:p>
            <a:endParaRPr lang="tr-TR"/>
          </a:p>
          <a:p>
            <a:r>
              <a:rPr lang="tr-TR">
                <a:solidFill>
                  <a:srgbClr val="FFFF00"/>
                </a:solidFill>
              </a:rPr>
              <a:t>Simetrik şifreleme </a:t>
            </a:r>
            <a:endParaRPr lang="tr-TR" smtClean="0"/>
          </a:p>
          <a:p>
            <a:r>
              <a:rPr lang="tr-TR" b="1"/>
              <a:t>DH (Diffie-Helman</a:t>
            </a:r>
            <a:r>
              <a:rPr lang="tr-TR" b="1" smtClean="0"/>
              <a:t>)</a:t>
            </a:r>
          </a:p>
          <a:p>
            <a:r>
              <a:rPr lang="tr-TR" b="1"/>
              <a:t>RSA (Rivest-Shamir-Adleman</a:t>
            </a:r>
            <a:r>
              <a:rPr lang="tr-TR" b="1" smtClean="0"/>
              <a:t>)</a:t>
            </a:r>
          </a:p>
          <a:p>
            <a:r>
              <a:rPr lang="tr-TR" b="1"/>
              <a:t>Anahtarsız Algoritmalar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05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Yazılımda en çok kullanılan </a:t>
            </a:r>
            <a:r>
              <a:rPr lang="sv-SE" smtClean="0"/>
              <a:t>terimler</a:t>
            </a:r>
            <a:r>
              <a:rPr lang="tr-TR" smtClean="0"/>
              <a:t> (70)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delete=silmek</a:t>
            </a:r>
          </a:p>
          <a:p>
            <a:r>
              <a:rPr lang="tr-TR" smtClean="0"/>
              <a:t>create=oluşturmak</a:t>
            </a:r>
          </a:p>
          <a:p>
            <a:r>
              <a:rPr lang="tr-TR" smtClean="0"/>
              <a:t>subkategori=alt kategori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87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Java  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Java SE Bütün konuları kapsacak şekilde kod yazmak çok önemli özellikle;</a:t>
            </a:r>
          </a:p>
          <a:p>
            <a:endParaRPr lang="tr-TR" smtClean="0"/>
          </a:p>
          <a:p>
            <a:r>
              <a:rPr lang="tr-TR" smtClean="0"/>
              <a:t>data structure</a:t>
            </a:r>
          </a:p>
          <a:p>
            <a:r>
              <a:rPr lang="tr-TR" smtClean="0"/>
              <a:t>abstract,inheritance,interface</a:t>
            </a:r>
          </a:p>
          <a:p>
            <a:r>
              <a:rPr lang="tr-TR" smtClean="0"/>
              <a:t>enum</a:t>
            </a:r>
          </a:p>
          <a:p>
            <a:r>
              <a:rPr lang="tr-TR" smtClean="0"/>
              <a:t>Design pattern yapıları </a:t>
            </a:r>
            <a:r>
              <a:rPr lang="tr-TR" smtClean="0"/>
              <a:t>gereken </a:t>
            </a:r>
            <a:r>
              <a:rPr lang="tr-TR" smtClean="0"/>
              <a:t>yerlerde </a:t>
            </a:r>
            <a:r>
              <a:rPr lang="tr-TR" smtClean="0"/>
              <a:t>kullanılacak.</a:t>
            </a:r>
            <a:endParaRPr lang="tr-TR"/>
          </a:p>
          <a:p>
            <a:r>
              <a:rPr lang="tr-TR" smtClean="0"/>
              <a:t>stream,filter,</a:t>
            </a:r>
          </a:p>
          <a:p>
            <a:r>
              <a:rPr lang="tr-TR" smtClean="0"/>
              <a:t>Collection yapıları</a:t>
            </a:r>
          </a:p>
          <a:p>
            <a:r>
              <a:rPr lang="tr-TR" smtClean="0"/>
              <a:t>Multihread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93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Git /Github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CVS olarak Git repository olarak GitHub kullananacağız yapılan projeyi GitHub üzerinden repository public proje olarak açılarak payşalıacak.</a:t>
            </a:r>
          </a:p>
          <a:p>
            <a:r>
              <a:rPr lang="tr-TR" smtClean="0"/>
              <a:t>README.md olmalı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5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Console CRM Programı Tanıtımı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Üye ve Register console ekranı olup  database kontrol ederek kişi önceden üye ise database giriş yapabilecek kayıt olunması gerekecek. </a:t>
            </a:r>
          </a:p>
          <a:p>
            <a:endParaRPr lang="tr-TR"/>
          </a:p>
          <a:p>
            <a:r>
              <a:rPr lang="tr-TR" smtClean="0"/>
              <a:t>Projemizde 4 tane rol olacak </a:t>
            </a:r>
          </a:p>
          <a:p>
            <a:r>
              <a:rPr lang="tr-TR" smtClean="0"/>
              <a:t>1-) Super admin 2-)Muhasebe 3-)writer 4-)şirket </a:t>
            </a:r>
          </a:p>
          <a:p>
            <a:r>
              <a:rPr lang="tr-TR" smtClean="0"/>
              <a:t>Database bağlanarak CRUD (Create –Read –Update –Delete) işlemler yapabileceğimiz bir proje yapacağız.</a:t>
            </a:r>
          </a:p>
          <a:p>
            <a:r>
              <a:rPr lang="tr-TR" smtClean="0"/>
              <a:t>Her rol  mail </a:t>
            </a:r>
            <a:r>
              <a:rPr lang="tr-TR" smtClean="0"/>
              <a:t>gönderebilecek. (mail.jar)</a:t>
            </a:r>
            <a:endParaRPr lang="tr-TR" smtClean="0"/>
          </a:p>
          <a:p>
            <a:endParaRPr lang="tr-TR" smtClean="0"/>
          </a:p>
          <a:p>
            <a:r>
              <a:rPr lang="tr-TR" smtClean="0"/>
              <a:t>Her rolün kendisine ait ekran sayfası olacaktır. sadece süper admin diğer ekranları hepsini görebilecek.</a:t>
            </a:r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Muhasebe Stok </a:t>
            </a:r>
            <a:r>
              <a:rPr lang="tr-TR" smtClean="0"/>
              <a:t>Program özellikleri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NOT: Aşağıdaki özelliklerin hepsinde database üzerinden yapılacaktır.</a:t>
            </a:r>
          </a:p>
          <a:p>
            <a:endParaRPr lang="tr-TR" smtClean="0"/>
          </a:p>
          <a:p>
            <a:r>
              <a:rPr lang="tr-TR" smtClean="0"/>
              <a:t>Login/Register </a:t>
            </a:r>
          </a:p>
          <a:p>
            <a:r>
              <a:rPr lang="tr-TR" smtClean="0"/>
              <a:t>Rol management(süper admin/ muhasebe/writer /şirket)</a:t>
            </a:r>
          </a:p>
          <a:p>
            <a:r>
              <a:rPr lang="tr-TR" smtClean="0"/>
              <a:t>süper admin görevi: muhasebe,writer atayabilecek, </a:t>
            </a:r>
          </a:p>
          <a:p>
            <a:r>
              <a:rPr lang="tr-TR" smtClean="0"/>
              <a:t>Ürün ekleme /Ürün silme /Ürün güncelleme/Ürün listeleme (kişi eğer süper admin ve adminse yapabilecek)</a:t>
            </a:r>
          </a:p>
          <a:p>
            <a:r>
              <a:rPr lang="tr-TR" smtClean="0"/>
              <a:t>Writer sadece blog tarzında yazılacak yazabilecek.</a:t>
            </a:r>
          </a:p>
          <a:p>
            <a:endParaRPr lang="tr-TR" smtClean="0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8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28220</TotalTime>
  <Words>1385</Words>
  <Application>Microsoft Office PowerPoint</Application>
  <PresentationFormat>Geniş ekran</PresentationFormat>
  <Paragraphs>397</Paragraphs>
  <Slides>51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8" baseType="lpstr">
      <vt:lpstr>Arial</vt:lpstr>
      <vt:lpstr>Calibri</vt:lpstr>
      <vt:lpstr>Garamond</vt:lpstr>
      <vt:lpstr>Trebuchet MS</vt:lpstr>
      <vt:lpstr>Wingdings</vt:lpstr>
      <vt:lpstr>Wingdings 3</vt:lpstr>
      <vt:lpstr>Kristal</vt:lpstr>
      <vt:lpstr> ECODATION  Hamit Mızrak  Specialist, Advisor , Java Senior Full Stack Developer</vt:lpstr>
      <vt:lpstr>Sunumda olacaklar</vt:lpstr>
      <vt:lpstr>Java SE</vt:lpstr>
      <vt:lpstr>KURULACAK PROGRAMLAR</vt:lpstr>
      <vt:lpstr>Database</vt:lpstr>
      <vt:lpstr>Java  SE</vt:lpstr>
      <vt:lpstr>Git /Github</vt:lpstr>
      <vt:lpstr>Console CRM Programı Tanıtımı</vt:lpstr>
      <vt:lpstr>Muhasebe Stok Program özellikleri</vt:lpstr>
      <vt:lpstr>Roller</vt:lpstr>
      <vt:lpstr>Super Admin</vt:lpstr>
      <vt:lpstr>Muhasebe</vt:lpstr>
      <vt:lpstr>Writer</vt:lpstr>
      <vt:lpstr>Company (Şirket)</vt:lpstr>
      <vt:lpstr>Creational Design Patterns</vt:lpstr>
      <vt:lpstr>SOLID</vt:lpstr>
      <vt:lpstr>DRY – Don’t Repeat Yourself</vt:lpstr>
      <vt:lpstr>REP – Reuse - Release Equivalence Principle</vt:lpstr>
      <vt:lpstr>CCP – Common Closure Principle</vt:lpstr>
      <vt:lpstr>Yangi</vt:lpstr>
      <vt:lpstr>MVC</vt:lpstr>
      <vt:lpstr>Araştırma Ödevleri</vt:lpstr>
      <vt:lpstr>Asimetrik  Şifreleme Algoritması (kriptografi)</vt:lpstr>
      <vt:lpstr>Yazılımda en çok kullanılan terimler (70)</vt:lpstr>
      <vt:lpstr>Console Bankamatik Programı Tanıtımı</vt:lpstr>
      <vt:lpstr>Müşteri ekranı</vt:lpstr>
      <vt:lpstr>Banka ekranı</vt:lpstr>
      <vt:lpstr>Behavioral Design Patterns</vt:lpstr>
      <vt:lpstr>SOLID</vt:lpstr>
      <vt:lpstr>DRY – Don’t Repeat Yourself</vt:lpstr>
      <vt:lpstr>REP – Reuse - Release Equivalence Principle</vt:lpstr>
      <vt:lpstr>CCP – Common Closure Principle</vt:lpstr>
      <vt:lpstr>Yangi</vt:lpstr>
      <vt:lpstr>MVC</vt:lpstr>
      <vt:lpstr>Araştırma Ödevleri</vt:lpstr>
      <vt:lpstr>Asimetrik  Şifreleme Algoritması (kriptografi)</vt:lpstr>
      <vt:lpstr>Yazılımda en çok kullanılan terimler (70)</vt:lpstr>
      <vt:lpstr>Console Blog Programı Tanıtımı</vt:lpstr>
      <vt:lpstr>console süper admin</vt:lpstr>
      <vt:lpstr>console writer admin</vt:lpstr>
      <vt:lpstr>console user</vt:lpstr>
      <vt:lpstr>SOLID</vt:lpstr>
      <vt:lpstr>DRY – Don’t Repeat Yourself</vt:lpstr>
      <vt:lpstr>REP – Reuse - Release Equivalence Principle</vt:lpstr>
      <vt:lpstr>CCP – Common Closure Principle</vt:lpstr>
      <vt:lpstr>Yangi</vt:lpstr>
      <vt:lpstr>MVC</vt:lpstr>
      <vt:lpstr>Structural Design Patterns</vt:lpstr>
      <vt:lpstr>Araştırma Ödevleri</vt:lpstr>
      <vt:lpstr>Asimetrik  Şifreleme Algoritması (kriptografi)</vt:lpstr>
      <vt:lpstr>Yazılımda en çok kullanılan terimler (70)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Microsoft hesabı</cp:lastModifiedBy>
  <cp:revision>2311</cp:revision>
  <dcterms:created xsi:type="dcterms:W3CDTF">2019-05-18T11:16:45Z</dcterms:created>
  <dcterms:modified xsi:type="dcterms:W3CDTF">2021-07-05T08:36:48Z</dcterms:modified>
</cp:coreProperties>
</file>