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8" r:id="rId3"/>
    <p:sldId id="2790" r:id="rId4"/>
    <p:sldId id="2796" r:id="rId5"/>
    <p:sldId id="2791" r:id="rId6"/>
    <p:sldId id="2792" r:id="rId7"/>
    <p:sldId id="2793" r:id="rId8"/>
    <p:sldId id="2795" r:id="rId9"/>
    <p:sldId id="278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34"/>
    <a:srgbClr val="C00000"/>
    <a:srgbClr val="FF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0483-793B-4401-865A-8307974159D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0AE3-311D-48C8-81FC-C1EF8DFC0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1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BC7F6-8795-41B3-BFE1-6177D44C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4982E-FFAD-46E6-AFB3-30582E56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2079-772A-41C1-B1F9-0A4ABB7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F62D7-68D4-4E93-B5B8-B0032F5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925EB-6037-455A-A0AC-F6CDFEC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1A0B-5125-4C3D-A140-95DA22C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57085F-FC73-45F1-A2D5-A7BCAC8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231AD-D5D8-495F-A536-15EC887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41187-6950-44F1-9FD4-7031A61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A4927-2D0F-4408-8945-A1CA3BAD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8A94C2-0E21-482C-81ED-28C12E01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B1C34-22D2-4AA3-B2D3-B76B4B8C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09C77-1BE9-4D02-9FB1-9981410D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51D31-7168-47A5-AEB6-E1394CB0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7F8DD-B76F-4CF8-B541-B0A6948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B5F6D-C0E6-47F4-8F3D-3A0A3F7B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90986-10BF-4618-8435-EB103484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D632B-E621-46E4-84E1-C75BFF8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4D0D8-4427-457B-A0EA-D162A49D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C7F25-91C9-4C39-8E7F-6363584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6C36-D875-418B-8581-D49729A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4D5738-604F-46FE-A13E-045D47E6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BD515-18D3-42FD-9ABE-771F45CC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83DD5-7A5A-4305-8D6C-FEE242A7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F7D11-A3F6-4A42-80F6-77D12EC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2114-C2ED-4EA2-808F-F7AC9F2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895FC-3304-4421-8B5F-AC8AFF7BF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B73E55-D392-4579-8CA9-66E7A79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B8821-973A-407D-A6A9-39757D27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2CC07-BC72-46B4-A5C5-409A856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54706-C2BB-482E-B69F-4F5CE50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0126-37D9-495C-9B45-242E7E50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0E1F1-0E6D-44AB-9FDC-565CCFA5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8D54A0-DFE2-4087-8BD3-1439984F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3D770A-6327-4070-B0BD-5E5EC4F0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64E74A-2AFB-4472-86F2-4282D218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74FFB-CCC6-4098-9102-029C03A6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4BA8E9-A857-4EFC-9789-CD22894F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E3819E-A3F1-40FC-B260-E4F324C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403E6-1439-4B37-AF64-790F5258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28FD9A-76BE-4F02-9BEE-447FF0E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0C383E-DC04-4961-80EA-BC8EED3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9B7487-30F2-465D-BDDE-11D8905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A319B-0710-4C2E-893F-D933B50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8F2CEC-5345-490C-853B-AE25870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B4EBD2-3B9C-4D51-966D-CE3063B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1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8BCD5-5918-4E00-9506-E0CF429A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B247E-10DA-4983-9D37-2259512E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E7225F-5BF7-4131-B1DA-8A5CB4AA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2BBFC-E089-425C-B9B1-F9845C2F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74B6F-D154-4E44-BFA0-1F3C018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11870B-D35C-4E4B-A095-663552D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6740-D547-4B60-8B27-EC50D55A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12BB6C-1F7C-4DC9-BA78-90CC425BA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4AC5D-D765-4307-A09E-92CA9CC1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75D8-8CD4-4126-9AA4-2B817170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1F053-1423-429D-AFEB-C15E2951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BBDBE-F1E1-4558-8DA3-10A421A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B6D7-2A00-4389-A22B-93076945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12C7C-1F68-4494-B577-554E7C74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E6970-23FC-4034-8FD3-F8573CB5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CB9A-AB07-414D-B5B4-770EA6F6361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072D0-114C-492D-B198-F47A63265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2637-ADDB-4561-9705-71B175B1F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47536" y="2088677"/>
            <a:ext cx="8165538" cy="1699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1D6973-4FCC-432E-B729-3937787ADC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7F4B3-1F19-4201-9557-DDF12DBEDF75}"/>
              </a:ext>
            </a:extLst>
          </p:cNvPr>
          <p:cNvSpPr/>
          <p:nvPr/>
        </p:nvSpPr>
        <p:spPr>
          <a:xfrm>
            <a:off x="647535" y="4559631"/>
            <a:ext cx="11169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Итоговая аттестационная работа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 программе профессиональной переподготовки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«Разработка приложений искусственного интеллекта»</a:t>
            </a: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Слушатель: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Группа: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Руководитель:</a:t>
            </a:r>
          </a:p>
        </p:txBody>
      </p:sp>
    </p:spTree>
    <p:extLst>
      <p:ext uri="{BB962C8B-B14F-4D97-AF65-F5344CB8AC3E}">
        <p14:creationId xmlns:p14="http://schemas.microsoft.com/office/powerpoint/2010/main" val="28839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54831" y="162795"/>
            <a:ext cx="941435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ЗАДАЧИ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893850-79F8-4257-9B38-1693348B6313}"/>
              </a:ext>
            </a:extLst>
          </p:cNvPr>
          <p:cNvSpPr/>
          <p:nvPr/>
        </p:nvSpPr>
        <p:spPr>
          <a:xfrm>
            <a:off x="421906" y="1260525"/>
            <a:ext cx="5560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Формулировка 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Описание 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A5C6F5-1EFF-42A3-80C5-C8DCFA9B66A7}"/>
              </a:ext>
            </a:extLst>
          </p:cNvPr>
          <p:cNvSpPr/>
          <p:nvPr/>
        </p:nvSpPr>
        <p:spPr>
          <a:xfrm>
            <a:off x="6631117" y="1252701"/>
            <a:ext cx="5560883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Цель работы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Формулировка цели</a:t>
            </a:r>
          </a:p>
          <a:p>
            <a:pPr marL="12700" lvl="1" algn="just" fontAlgn="base">
              <a:lnSpc>
                <a:spcPct val="90000"/>
              </a:lnSpc>
            </a:pPr>
            <a:endParaRPr lang="ru-RU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Выбрать подходящую предварительно обученную модель машинного обучения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Реализовать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или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API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приложение на основе этой модели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Разместить код приложения в репозитории на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Организовать командную работу в репозитории на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Разработать тесты для приложения (</a:t>
            </a:r>
            <a:r>
              <a:rPr lang="ru-RU" sz="2000" i="1" dirty="0">
                <a:ea typeface="Verdana" panose="020B0604030504040204" pitchFamily="34" charset="0"/>
                <a:cs typeface="Verdana" panose="020B0604030504040204" pitchFamily="34" charset="0"/>
              </a:rPr>
              <a:t>не обязательно)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Настроить непрерывную интеграцию на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GitHub </a:t>
            </a:r>
            <a:r>
              <a:rPr lang="en-US" sz="2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не обязательно</a:t>
            </a:r>
            <a:r>
              <a:rPr lang="en-US" sz="2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000" i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Настроить развертывание приложения в облачной платформе </a:t>
            </a:r>
            <a:r>
              <a:rPr lang="en-US" sz="2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не обязательно</a:t>
            </a:r>
            <a:r>
              <a:rPr lang="en-US" sz="2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F67C59F2-4E4E-A9C9-C2E9-F3D707BD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65106" y="162795"/>
            <a:ext cx="9924835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ПРЕДВАРИТЕЛЬНО ОБУЧЕННОЙ 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55608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модели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Из какой библиотеки использовалась модель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Что на входе у модели и что на выходе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 каком наборе данных обучалась модель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Схема модели (если есть)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Ссылка на публикацию, в которой описана модель (если есть)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D74249E5-BB32-5CC3-3869-34A1DB5C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7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АРХИТЕКТУРА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5560883" cy="2951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525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основных компонентов приложения и их взаимодействия: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машинного обучения.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Используемый инструмент для создания приложения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FastAPI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т.п.).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 приложения.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 клиент: браузер,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т.п.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C40ED2F8-06A7-6E9D-97D9-2CEA39742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ДЕМОНСТРАЦИЯ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421906" y="1260525"/>
            <a:ext cx="11290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Скриншоты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приложения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или примеры вызова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C7F09346-29C4-8066-290E-F71EBBA324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ОРГАНИЗАЦИЯ КОМАНДНОЙ РАЗРАБОТКИ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421906" y="1260525"/>
            <a:ext cx="5560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Репозиторий  </a:t>
            </a:r>
            <a:r>
              <a:rPr lang="en-US" sz="2000" b="1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Ссылка на репозиторий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Что есть в репозитории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Скриншот репозитория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640B7-37D8-39C6-7B48-F65AC3E457D6}"/>
              </a:ext>
            </a:extLst>
          </p:cNvPr>
          <p:cNvSpPr/>
          <p:nvPr/>
        </p:nvSpPr>
        <p:spPr>
          <a:xfrm>
            <a:off x="6230064" y="1260525"/>
            <a:ext cx="5560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Описание командной работы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Распределение ролей в команде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Кто из команды чем занимался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Описание командной разработки на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Объект 1">
            <a:extLst>
              <a:ext uri="{FF2B5EF4-FFF2-40B4-BE49-F238E27FC236}">
                <a16:creationId xmlns:a16="http://schemas.microsoft.com/office/drawing/2014/main" id="{AC2B6173-C48F-1B39-D4B8-AC04B88C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ТЕСТЫ/</a:t>
            </a:r>
            <a:r>
              <a:rPr lang="en-US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CI/</a:t>
            </a: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развертывание в облаке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500283" y="1230294"/>
            <a:ext cx="1096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Описываются тесты/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CI/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процесс развертывания в облаке (</a:t>
            </a:r>
            <a:r>
              <a:rPr lang="ru-RU" sz="2000" i="1" dirty="0">
                <a:ea typeface="Verdana" panose="020B0604030504040204" pitchFamily="34" charset="0"/>
                <a:cs typeface="Verdana" panose="020B0604030504040204" pitchFamily="34" charset="0"/>
              </a:rPr>
              <a:t>не обязательно все, а только то, что реально сделано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3B516F6B-DF70-4F9C-71E0-1E448DC30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59100C-1BEA-48D9-9758-3D655F102C29}"/>
              </a:ext>
            </a:extLst>
          </p:cNvPr>
          <p:cNvSpPr/>
          <p:nvPr/>
        </p:nvSpPr>
        <p:spPr>
          <a:xfrm>
            <a:off x="421906" y="1260525"/>
            <a:ext cx="556088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Краткое описание полученных результатов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задачи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предварительно обученной модели машинного обучения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инструмента создания приложения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FastAPI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т.п.).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приложения.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командной разработки</a:t>
            </a: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322A68-87C4-417D-8E3D-5B22DB5CACA8}"/>
              </a:ext>
            </a:extLst>
          </p:cNvPr>
          <p:cNvSpPr/>
          <p:nvPr/>
        </p:nvSpPr>
        <p:spPr>
          <a:xfrm>
            <a:off x="6209211" y="1260525"/>
            <a:ext cx="55608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Ссылка на репозиторий с кодом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Ссылка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Планируемые дальнейшие действия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Идеи по улучшению решения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Интересные дополнительные шаги, которые можно предпринять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Если у вас есть свои похожие задачи, к которым можно применить подходи в работе, можно их здесь представить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44DDDC3A-6C34-E9C6-361B-C1D9EB2001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>
            <a:extLst>
              <a:ext uri="{FF2B5EF4-FFF2-40B4-BE49-F238E27FC236}">
                <a16:creationId xmlns:a16="http://schemas.microsoft.com/office/drawing/2014/main" id="{8AB42B9F-7AFB-41F5-9763-43F12B58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925620" y="3175961"/>
            <a:ext cx="1086532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AA37-D9E8-497C-80E1-BA0A4BC4ADD3}"/>
              </a:ext>
            </a:extLst>
          </p:cNvPr>
          <p:cNvSpPr txBox="1"/>
          <p:nvPr/>
        </p:nvSpPr>
        <p:spPr>
          <a:xfrm>
            <a:off x="743344" y="5122227"/>
            <a:ext cx="509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Контакты:</a:t>
            </a:r>
          </a:p>
          <a:p>
            <a:endParaRPr lang="ru-RU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19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322</Words>
  <Application>Microsoft Macintosh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</dc:creator>
  <cp:lastModifiedBy>Андрей Созыкин</cp:lastModifiedBy>
  <cp:revision>48</cp:revision>
  <dcterms:created xsi:type="dcterms:W3CDTF">2020-10-21T08:07:57Z</dcterms:created>
  <dcterms:modified xsi:type="dcterms:W3CDTF">2022-10-07T04:48:58Z</dcterms:modified>
</cp:coreProperties>
</file>