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3"/>
  </p:sldMasterIdLst>
  <p:notesMasterIdLst>
    <p:notesMasterId r:id="rId13"/>
  </p:notesMasterIdLst>
  <p:handoutMasterIdLst>
    <p:handoutMasterId r:id="rId14"/>
  </p:handoutMasterIdLst>
  <p:sldIdLst>
    <p:sldId id="256" r:id="rId4"/>
    <p:sldId id="257" r:id="rId5"/>
    <p:sldId id="271" r:id="rId6"/>
    <p:sldId id="272" r:id="rId7"/>
    <p:sldId id="275" r:id="rId8"/>
    <p:sldId id="276" r:id="rId9"/>
    <p:sldId id="273" r:id="rId10"/>
    <p:sldId id="269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2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66"/>
    <a:srgbClr val="FF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6A41FD-4A52-4E01-B57F-2C574A1235DB}" v="1" dt="2022-10-31T08:02:28.01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7" autoAdjust="0"/>
    <p:restoredTop sz="79788" autoAdjust="0"/>
  </p:normalViewPr>
  <p:slideViewPr>
    <p:cSldViewPr snapToGrid="0" snapToObjects="1" showGuides="1">
      <p:cViewPr varScale="1">
        <p:scale>
          <a:sx n="90" d="100"/>
          <a:sy n="90" d="100"/>
        </p:scale>
        <p:origin x="1027" y="67"/>
      </p:cViewPr>
      <p:guideLst>
        <p:guide orient="horz" pos="612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t Sehjal" userId="2be84fbc5ddbcc9b" providerId="LiveId" clId="{2B7C9631-C38C-4DF2-91CF-4DF633C15EDF}"/>
    <pc:docChg chg="undo custSel addSld delSld modSld sldOrd">
      <pc:chgData name="Hamit Sehjal" userId="2be84fbc5ddbcc9b" providerId="LiveId" clId="{2B7C9631-C38C-4DF2-91CF-4DF633C15EDF}" dt="2022-09-16T15:39:34.470" v="1580" actId="13926"/>
      <pc:docMkLst>
        <pc:docMk/>
      </pc:docMkLst>
      <pc:sldChg chg="addSp modSp mod">
        <pc:chgData name="Hamit Sehjal" userId="2be84fbc5ddbcc9b" providerId="LiveId" clId="{2B7C9631-C38C-4DF2-91CF-4DF633C15EDF}" dt="2022-09-12T22:00:32.405" v="1272" actId="403"/>
        <pc:sldMkLst>
          <pc:docMk/>
          <pc:sldMk cId="1689490235" sldId="256"/>
        </pc:sldMkLst>
        <pc:spChg chg="mod">
          <ac:chgData name="Hamit Sehjal" userId="2be84fbc5ddbcc9b" providerId="LiveId" clId="{2B7C9631-C38C-4DF2-91CF-4DF633C15EDF}" dt="2022-09-12T22:00:32.405" v="1272" actId="403"/>
          <ac:spMkLst>
            <pc:docMk/>
            <pc:sldMk cId="1689490235" sldId="256"/>
            <ac:spMk id="4" creationId="{00000000-0000-0000-0000-000000000000}"/>
          </ac:spMkLst>
        </pc:spChg>
        <pc:picChg chg="add mod">
          <ac:chgData name="Hamit Sehjal" userId="2be84fbc5ddbcc9b" providerId="LiveId" clId="{2B7C9631-C38C-4DF2-91CF-4DF633C15EDF}" dt="2022-09-12T22:00:09.734" v="1267" actId="14100"/>
          <ac:picMkLst>
            <pc:docMk/>
            <pc:sldMk cId="1689490235" sldId="256"/>
            <ac:picMk id="3" creationId="{954C858E-176B-DCB9-E63C-20AB3A6C6A8A}"/>
          </ac:picMkLst>
        </pc:picChg>
      </pc:sldChg>
      <pc:sldChg chg="delSp modSp mod">
        <pc:chgData name="Hamit Sehjal" userId="2be84fbc5ddbcc9b" providerId="LiveId" clId="{2B7C9631-C38C-4DF2-91CF-4DF633C15EDF}" dt="2022-09-16T15:39:34.470" v="1580" actId="13926"/>
        <pc:sldMkLst>
          <pc:docMk/>
          <pc:sldMk cId="2972095948" sldId="257"/>
        </pc:sldMkLst>
        <pc:spChg chg="mod">
          <ac:chgData name="Hamit Sehjal" userId="2be84fbc5ddbcc9b" providerId="LiveId" clId="{2B7C9631-C38C-4DF2-91CF-4DF633C15EDF}" dt="2022-09-16T15:39:27.280" v="1577" actId="20577"/>
          <ac:spMkLst>
            <pc:docMk/>
            <pc:sldMk cId="2972095948" sldId="257"/>
            <ac:spMk id="2" creationId="{00000000-0000-0000-0000-000000000000}"/>
          </ac:spMkLst>
        </pc:spChg>
        <pc:spChg chg="mod">
          <ac:chgData name="Hamit Sehjal" userId="2be84fbc5ddbcc9b" providerId="LiveId" clId="{2B7C9631-C38C-4DF2-91CF-4DF633C15EDF}" dt="2022-09-16T15:39:34.470" v="1580" actId="13926"/>
          <ac:spMkLst>
            <pc:docMk/>
            <pc:sldMk cId="2972095948" sldId="257"/>
            <ac:spMk id="3" creationId="{00000000-0000-0000-0000-000000000000}"/>
          </ac:spMkLst>
        </pc:spChg>
        <pc:spChg chg="del mod">
          <ac:chgData name="Hamit Sehjal" userId="2be84fbc5ddbcc9b" providerId="LiveId" clId="{2B7C9631-C38C-4DF2-91CF-4DF633C15EDF}" dt="2022-09-16T15:38:30.973" v="1392" actId="478"/>
          <ac:spMkLst>
            <pc:docMk/>
            <pc:sldMk cId="2972095948" sldId="257"/>
            <ac:spMk id="4" creationId="{B9768FA2-9F08-4FFF-E049-C8C3661B860D}"/>
          </ac:spMkLst>
        </pc:spChg>
        <pc:spChg chg="del mod">
          <ac:chgData name="Hamit Sehjal" userId="2be84fbc5ddbcc9b" providerId="LiveId" clId="{2B7C9631-C38C-4DF2-91CF-4DF633C15EDF}" dt="2022-09-16T15:38:33.796" v="1393" actId="478"/>
          <ac:spMkLst>
            <pc:docMk/>
            <pc:sldMk cId="2972095948" sldId="257"/>
            <ac:spMk id="5" creationId="{5E955D6E-6F03-8958-3D29-67DEF7557F05}"/>
          </ac:spMkLst>
        </pc:spChg>
      </pc:sldChg>
      <pc:sldChg chg="addSp delSp modSp mod">
        <pc:chgData name="Hamit Sehjal" userId="2be84fbc5ddbcc9b" providerId="LiveId" clId="{2B7C9631-C38C-4DF2-91CF-4DF633C15EDF}" dt="2022-09-12T21:34:26.813" v="104" actId="1076"/>
        <pc:sldMkLst>
          <pc:docMk/>
          <pc:sldMk cId="106757496" sldId="262"/>
        </pc:sldMkLst>
        <pc:spChg chg="add mod">
          <ac:chgData name="Hamit Sehjal" userId="2be84fbc5ddbcc9b" providerId="LiveId" clId="{2B7C9631-C38C-4DF2-91CF-4DF633C15EDF}" dt="2022-09-12T20:41:11.926" v="101" actId="20577"/>
          <ac:spMkLst>
            <pc:docMk/>
            <pc:sldMk cId="106757496" sldId="262"/>
            <ac:spMk id="2" creationId="{790CDF2F-654D-62B0-D37F-DD4F6876BC05}"/>
          </ac:spMkLst>
        </pc:spChg>
        <pc:spChg chg="mod">
          <ac:chgData name="Hamit Sehjal" userId="2be84fbc5ddbcc9b" providerId="LiveId" clId="{2B7C9631-C38C-4DF2-91CF-4DF633C15EDF}" dt="2022-09-12T20:39:12.832" v="67" actId="20577"/>
          <ac:spMkLst>
            <pc:docMk/>
            <pc:sldMk cId="106757496" sldId="262"/>
            <ac:spMk id="3" creationId="{00000000-0000-0000-0000-000000000000}"/>
          </ac:spMkLst>
        </pc:spChg>
        <pc:spChg chg="mod">
          <ac:chgData name="Hamit Sehjal" userId="2be84fbc5ddbcc9b" providerId="LiveId" clId="{2B7C9631-C38C-4DF2-91CF-4DF633C15EDF}" dt="2022-09-12T21:34:26.813" v="104" actId="1076"/>
          <ac:spMkLst>
            <pc:docMk/>
            <pc:sldMk cId="106757496" sldId="262"/>
            <ac:spMk id="11" creationId="{43880ED2-2CB4-39E1-56C6-D6AE9F25C468}"/>
          </ac:spMkLst>
        </pc:spChg>
        <pc:picChg chg="del">
          <ac:chgData name="Hamit Sehjal" userId="2be84fbc5ddbcc9b" providerId="LiveId" clId="{2B7C9631-C38C-4DF2-91CF-4DF633C15EDF}" dt="2022-09-12T20:39:18.645" v="68" actId="478"/>
          <ac:picMkLst>
            <pc:docMk/>
            <pc:sldMk cId="106757496" sldId="262"/>
            <ac:picMk id="10" creationId="{08BDEFEB-DFF8-9BAD-B368-8AC3C4027A37}"/>
          </ac:picMkLst>
        </pc:picChg>
      </pc:sldChg>
      <pc:sldChg chg="addSp delSp modSp mod">
        <pc:chgData name="Hamit Sehjal" userId="2be84fbc5ddbcc9b" providerId="LiveId" clId="{2B7C9631-C38C-4DF2-91CF-4DF633C15EDF}" dt="2022-09-12T21:48:45.776" v="538" actId="403"/>
        <pc:sldMkLst>
          <pc:docMk/>
          <pc:sldMk cId="1058103599" sldId="263"/>
        </pc:sldMkLst>
        <pc:spChg chg="del">
          <ac:chgData name="Hamit Sehjal" userId="2be84fbc5ddbcc9b" providerId="LiveId" clId="{2B7C9631-C38C-4DF2-91CF-4DF633C15EDF}" dt="2022-09-12T21:45:00.895" v="499" actId="478"/>
          <ac:spMkLst>
            <pc:docMk/>
            <pc:sldMk cId="1058103599" sldId="263"/>
            <ac:spMk id="2" creationId="{00000000-0000-0000-0000-000000000000}"/>
          </ac:spMkLst>
        </pc:spChg>
        <pc:spChg chg="mod">
          <ac:chgData name="Hamit Sehjal" userId="2be84fbc5ddbcc9b" providerId="LiveId" clId="{2B7C9631-C38C-4DF2-91CF-4DF633C15EDF}" dt="2022-09-12T21:45:51.841" v="508" actId="1076"/>
          <ac:spMkLst>
            <pc:docMk/>
            <pc:sldMk cId="1058103599" sldId="263"/>
            <ac:spMk id="3" creationId="{00000000-0000-0000-0000-000000000000}"/>
          </ac:spMkLst>
        </pc:spChg>
        <pc:spChg chg="del">
          <ac:chgData name="Hamit Sehjal" userId="2be84fbc5ddbcc9b" providerId="LiveId" clId="{2B7C9631-C38C-4DF2-91CF-4DF633C15EDF}" dt="2022-09-12T21:45:08.002" v="501" actId="478"/>
          <ac:spMkLst>
            <pc:docMk/>
            <pc:sldMk cId="1058103599" sldId="263"/>
            <ac:spMk id="4" creationId="{B9768FA2-9F08-4FFF-E049-C8C3661B860D}"/>
          </ac:spMkLst>
        </pc:spChg>
        <pc:spChg chg="del">
          <ac:chgData name="Hamit Sehjal" userId="2be84fbc5ddbcc9b" providerId="LiveId" clId="{2B7C9631-C38C-4DF2-91CF-4DF633C15EDF}" dt="2022-09-12T21:45:11.066" v="502" actId="478"/>
          <ac:spMkLst>
            <pc:docMk/>
            <pc:sldMk cId="1058103599" sldId="263"/>
            <ac:spMk id="5" creationId="{5E955D6E-6F03-8958-3D29-67DEF7557F05}"/>
          </ac:spMkLst>
        </pc:spChg>
        <pc:spChg chg="del">
          <ac:chgData name="Hamit Sehjal" userId="2be84fbc5ddbcc9b" providerId="LiveId" clId="{2B7C9631-C38C-4DF2-91CF-4DF633C15EDF}" dt="2022-09-12T21:45:14.861" v="503" actId="478"/>
          <ac:spMkLst>
            <pc:docMk/>
            <pc:sldMk cId="1058103599" sldId="263"/>
            <ac:spMk id="6" creationId="{F9E40A08-6072-6598-96C8-58D6F6F6CCA8}"/>
          </ac:spMkLst>
        </pc:spChg>
        <pc:spChg chg="add del mod">
          <ac:chgData name="Hamit Sehjal" userId="2be84fbc5ddbcc9b" providerId="LiveId" clId="{2B7C9631-C38C-4DF2-91CF-4DF633C15EDF}" dt="2022-09-12T21:45:04.445" v="500" actId="478"/>
          <ac:spMkLst>
            <pc:docMk/>
            <pc:sldMk cId="1058103599" sldId="263"/>
            <ac:spMk id="8" creationId="{50D772ED-1913-8EDB-BC76-A506B3C2CA89}"/>
          </ac:spMkLst>
        </pc:spChg>
        <pc:spChg chg="add mod">
          <ac:chgData name="Hamit Sehjal" userId="2be84fbc5ddbcc9b" providerId="LiveId" clId="{2B7C9631-C38C-4DF2-91CF-4DF633C15EDF}" dt="2022-09-12T21:48:45.776" v="538" actId="403"/>
          <ac:spMkLst>
            <pc:docMk/>
            <pc:sldMk cId="1058103599" sldId="263"/>
            <ac:spMk id="10" creationId="{720C4381-FA3F-7454-8C88-F5D08DF8C154}"/>
          </ac:spMkLst>
        </pc:spChg>
      </pc:sldChg>
      <pc:sldChg chg="addSp delSp modSp mod">
        <pc:chgData name="Hamit Sehjal" userId="2be84fbc5ddbcc9b" providerId="LiveId" clId="{2B7C9631-C38C-4DF2-91CF-4DF633C15EDF}" dt="2022-09-12T21:56:10.747" v="1130" actId="20577"/>
        <pc:sldMkLst>
          <pc:docMk/>
          <pc:sldMk cId="2472146641" sldId="264"/>
        </pc:sldMkLst>
        <pc:spChg chg="del">
          <ac:chgData name="Hamit Sehjal" userId="2be84fbc5ddbcc9b" providerId="LiveId" clId="{2B7C9631-C38C-4DF2-91CF-4DF633C15EDF}" dt="2022-09-12T21:49:38.708" v="541" actId="478"/>
          <ac:spMkLst>
            <pc:docMk/>
            <pc:sldMk cId="2472146641" sldId="264"/>
            <ac:spMk id="2" creationId="{00000000-0000-0000-0000-000000000000}"/>
          </ac:spMkLst>
        </pc:spChg>
        <pc:spChg chg="mod">
          <ac:chgData name="Hamit Sehjal" userId="2be84fbc5ddbcc9b" providerId="LiveId" clId="{2B7C9631-C38C-4DF2-91CF-4DF633C15EDF}" dt="2022-09-12T21:56:10.747" v="1130" actId="20577"/>
          <ac:spMkLst>
            <pc:docMk/>
            <pc:sldMk cId="2472146641" sldId="264"/>
            <ac:spMk id="3" creationId="{00000000-0000-0000-0000-000000000000}"/>
          </ac:spMkLst>
        </pc:spChg>
        <pc:spChg chg="del">
          <ac:chgData name="Hamit Sehjal" userId="2be84fbc5ddbcc9b" providerId="LiveId" clId="{2B7C9631-C38C-4DF2-91CF-4DF633C15EDF}" dt="2022-09-12T21:49:35.971" v="540" actId="478"/>
          <ac:spMkLst>
            <pc:docMk/>
            <pc:sldMk cId="2472146641" sldId="264"/>
            <ac:spMk id="4" creationId="{B9768FA2-9F08-4FFF-E049-C8C3661B860D}"/>
          </ac:spMkLst>
        </pc:spChg>
        <pc:spChg chg="del">
          <ac:chgData name="Hamit Sehjal" userId="2be84fbc5ddbcc9b" providerId="LiveId" clId="{2B7C9631-C38C-4DF2-91CF-4DF633C15EDF}" dt="2022-09-12T21:49:47.285" v="543" actId="478"/>
          <ac:spMkLst>
            <pc:docMk/>
            <pc:sldMk cId="2472146641" sldId="264"/>
            <ac:spMk id="5" creationId="{5E955D6E-6F03-8958-3D29-67DEF7557F05}"/>
          </ac:spMkLst>
        </pc:spChg>
        <pc:spChg chg="del">
          <ac:chgData name="Hamit Sehjal" userId="2be84fbc5ddbcc9b" providerId="LiveId" clId="{2B7C9631-C38C-4DF2-91CF-4DF633C15EDF}" dt="2022-09-12T21:49:50.519" v="544" actId="478"/>
          <ac:spMkLst>
            <pc:docMk/>
            <pc:sldMk cId="2472146641" sldId="264"/>
            <ac:spMk id="6" creationId="{0F5C8435-6134-7345-11FB-F94487CB72C7}"/>
          </ac:spMkLst>
        </pc:spChg>
        <pc:spChg chg="add del mod">
          <ac:chgData name="Hamit Sehjal" userId="2be84fbc5ddbcc9b" providerId="LiveId" clId="{2B7C9631-C38C-4DF2-91CF-4DF633C15EDF}" dt="2022-09-12T21:49:43.034" v="542" actId="478"/>
          <ac:spMkLst>
            <pc:docMk/>
            <pc:sldMk cId="2472146641" sldId="264"/>
            <ac:spMk id="8" creationId="{732ABFC1-6010-618C-36D7-B240B64752D3}"/>
          </ac:spMkLst>
        </pc:spChg>
        <pc:spChg chg="add mod">
          <ac:chgData name="Hamit Sehjal" userId="2be84fbc5ddbcc9b" providerId="LiveId" clId="{2B7C9631-C38C-4DF2-91CF-4DF633C15EDF}" dt="2022-09-12T21:52:28.994" v="853" actId="20577"/>
          <ac:spMkLst>
            <pc:docMk/>
            <pc:sldMk cId="2472146641" sldId="264"/>
            <ac:spMk id="10" creationId="{5FB0D25E-9406-7152-4169-3B662AF61296}"/>
          </ac:spMkLst>
        </pc:spChg>
      </pc:sldChg>
      <pc:sldChg chg="modSp mod ord">
        <pc:chgData name="Hamit Sehjal" userId="2be84fbc5ddbcc9b" providerId="LiveId" clId="{2B7C9631-C38C-4DF2-91CF-4DF633C15EDF}" dt="2022-09-13T20:47:17.078" v="1314"/>
        <pc:sldMkLst>
          <pc:docMk/>
          <pc:sldMk cId="3123492396" sldId="265"/>
        </pc:sldMkLst>
        <pc:spChg chg="mod">
          <ac:chgData name="Hamit Sehjal" userId="2be84fbc5ddbcc9b" providerId="LiveId" clId="{2B7C9631-C38C-4DF2-91CF-4DF633C15EDF}" dt="2022-09-12T21:58:46.944" v="1237" actId="403"/>
          <ac:spMkLst>
            <pc:docMk/>
            <pc:sldMk cId="3123492396" sldId="265"/>
            <ac:spMk id="2" creationId="{00000000-0000-0000-0000-000000000000}"/>
          </ac:spMkLst>
        </pc:spChg>
        <pc:spChg chg="mod">
          <ac:chgData name="Hamit Sehjal" userId="2be84fbc5ddbcc9b" providerId="LiveId" clId="{2B7C9631-C38C-4DF2-91CF-4DF633C15EDF}" dt="2022-09-12T21:57:28.983" v="1154" actId="1076"/>
          <ac:spMkLst>
            <pc:docMk/>
            <pc:sldMk cId="3123492396" sldId="265"/>
            <ac:spMk id="3" creationId="{00000000-0000-0000-0000-000000000000}"/>
          </ac:spMkLst>
        </pc:spChg>
        <pc:spChg chg="mod">
          <ac:chgData name="Hamit Sehjal" userId="2be84fbc5ddbcc9b" providerId="LiveId" clId="{2B7C9631-C38C-4DF2-91CF-4DF633C15EDF}" dt="2022-09-12T21:58:07.289" v="1179" actId="20577"/>
          <ac:spMkLst>
            <pc:docMk/>
            <pc:sldMk cId="3123492396" sldId="265"/>
            <ac:spMk id="5" creationId="{5E955D6E-6F03-8958-3D29-67DEF7557F05}"/>
          </ac:spMkLst>
        </pc:spChg>
      </pc:sldChg>
      <pc:sldChg chg="del ord">
        <pc:chgData name="Hamit Sehjal" userId="2be84fbc5ddbcc9b" providerId="LiveId" clId="{2B7C9631-C38C-4DF2-91CF-4DF633C15EDF}" dt="2022-09-12T21:44:04.648" v="493" actId="47"/>
        <pc:sldMkLst>
          <pc:docMk/>
          <pc:sldMk cId="1545427873" sldId="267"/>
        </pc:sldMkLst>
      </pc:sldChg>
      <pc:sldChg chg="del">
        <pc:chgData name="Hamit Sehjal" userId="2be84fbc5ddbcc9b" providerId="LiveId" clId="{2B7C9631-C38C-4DF2-91CF-4DF633C15EDF}" dt="2022-09-12T21:48:56.858" v="539" actId="47"/>
        <pc:sldMkLst>
          <pc:docMk/>
          <pc:sldMk cId="3124384718" sldId="268"/>
        </pc:sldMkLst>
      </pc:sldChg>
      <pc:sldChg chg="addSp delSp modSp mod">
        <pc:chgData name="Hamit Sehjal" userId="2be84fbc5ddbcc9b" providerId="LiveId" clId="{2B7C9631-C38C-4DF2-91CF-4DF633C15EDF}" dt="2022-09-16T15:34:09.331" v="1323" actId="20577"/>
        <pc:sldMkLst>
          <pc:docMk/>
          <pc:sldMk cId="3028402552" sldId="269"/>
        </pc:sldMkLst>
        <pc:spChg chg="del mod">
          <ac:chgData name="Hamit Sehjal" userId="2be84fbc5ddbcc9b" providerId="LiveId" clId="{2B7C9631-C38C-4DF2-91CF-4DF633C15EDF}" dt="2022-09-12T21:41:00.192" v="349" actId="478"/>
          <ac:spMkLst>
            <pc:docMk/>
            <pc:sldMk cId="3028402552" sldId="269"/>
            <ac:spMk id="2" creationId="{00000000-0000-0000-0000-000000000000}"/>
          </ac:spMkLst>
        </pc:spChg>
        <pc:spChg chg="mod">
          <ac:chgData name="Hamit Sehjal" userId="2be84fbc5ddbcc9b" providerId="LiveId" clId="{2B7C9631-C38C-4DF2-91CF-4DF633C15EDF}" dt="2022-09-12T21:37:39.247" v="132"/>
          <ac:spMkLst>
            <pc:docMk/>
            <pc:sldMk cId="3028402552" sldId="269"/>
            <ac:spMk id="3" creationId="{00000000-0000-0000-0000-000000000000}"/>
          </ac:spMkLst>
        </pc:spChg>
        <pc:spChg chg="del mod">
          <ac:chgData name="Hamit Sehjal" userId="2be84fbc5ddbcc9b" providerId="LiveId" clId="{2B7C9631-C38C-4DF2-91CF-4DF633C15EDF}" dt="2022-09-12T21:41:07.562" v="350" actId="478"/>
          <ac:spMkLst>
            <pc:docMk/>
            <pc:sldMk cId="3028402552" sldId="269"/>
            <ac:spMk id="4" creationId="{B9768FA2-9F08-4FFF-E049-C8C3661B860D}"/>
          </ac:spMkLst>
        </pc:spChg>
        <pc:spChg chg="mod">
          <ac:chgData name="Hamit Sehjal" userId="2be84fbc5ddbcc9b" providerId="LiveId" clId="{2B7C9631-C38C-4DF2-91CF-4DF633C15EDF}" dt="2022-09-16T15:34:09.331" v="1323" actId="20577"/>
          <ac:spMkLst>
            <pc:docMk/>
            <pc:sldMk cId="3028402552" sldId="269"/>
            <ac:spMk id="5" creationId="{5E955D6E-6F03-8958-3D29-67DEF7557F05}"/>
          </ac:spMkLst>
        </pc:spChg>
        <pc:spChg chg="del">
          <ac:chgData name="Hamit Sehjal" userId="2be84fbc5ddbcc9b" providerId="LiveId" clId="{2B7C9631-C38C-4DF2-91CF-4DF633C15EDF}" dt="2022-09-12T21:40:56.404" v="348" actId="478"/>
          <ac:spMkLst>
            <pc:docMk/>
            <pc:sldMk cId="3028402552" sldId="269"/>
            <ac:spMk id="6" creationId="{B616431D-CE77-3B4D-BDDD-FA462DAB7DFF}"/>
          </ac:spMkLst>
        </pc:spChg>
        <pc:spChg chg="add del mod">
          <ac:chgData name="Hamit Sehjal" userId="2be84fbc5ddbcc9b" providerId="LiveId" clId="{2B7C9631-C38C-4DF2-91CF-4DF633C15EDF}" dt="2022-09-12T21:41:30.609" v="354" actId="478"/>
          <ac:spMkLst>
            <pc:docMk/>
            <pc:sldMk cId="3028402552" sldId="269"/>
            <ac:spMk id="8" creationId="{898F6947-222F-4988-066B-17EC5F982A3F}"/>
          </ac:spMkLst>
        </pc:spChg>
        <pc:spChg chg="add mod">
          <ac:chgData name="Hamit Sehjal" userId="2be84fbc5ddbcc9b" providerId="LiveId" clId="{2B7C9631-C38C-4DF2-91CF-4DF633C15EDF}" dt="2022-09-12T21:43:56.284" v="492" actId="13926"/>
          <ac:spMkLst>
            <pc:docMk/>
            <pc:sldMk cId="3028402552" sldId="269"/>
            <ac:spMk id="9" creationId="{84EDB807-D0D4-0931-C32A-04196EE5C54A}"/>
          </ac:spMkLst>
        </pc:spChg>
      </pc:sldChg>
      <pc:sldChg chg="modSp new mod">
        <pc:chgData name="Hamit Sehjal" userId="2be84fbc5ddbcc9b" providerId="LiveId" clId="{2B7C9631-C38C-4DF2-91CF-4DF633C15EDF}" dt="2022-09-12T21:55:32.712" v="1069" actId="404"/>
        <pc:sldMkLst>
          <pc:docMk/>
          <pc:sldMk cId="820531920" sldId="270"/>
        </pc:sldMkLst>
        <pc:spChg chg="mod">
          <ac:chgData name="Hamit Sehjal" userId="2be84fbc5ddbcc9b" providerId="LiveId" clId="{2B7C9631-C38C-4DF2-91CF-4DF633C15EDF}" dt="2022-09-12T21:55:32.712" v="1069" actId="404"/>
          <ac:spMkLst>
            <pc:docMk/>
            <pc:sldMk cId="820531920" sldId="270"/>
            <ac:spMk id="2" creationId="{82FEC0AD-EA3D-3B63-8F86-E901F7A94884}"/>
          </ac:spMkLst>
        </pc:spChg>
        <pc:spChg chg="mod">
          <ac:chgData name="Hamit Sehjal" userId="2be84fbc5ddbcc9b" providerId="LiveId" clId="{2B7C9631-C38C-4DF2-91CF-4DF633C15EDF}" dt="2022-09-12T21:53:05.132" v="910" actId="20577"/>
          <ac:spMkLst>
            <pc:docMk/>
            <pc:sldMk cId="820531920" sldId="270"/>
            <ac:spMk id="3" creationId="{984890C6-578D-2684-EE7D-C8A0A4960D73}"/>
          </ac:spMkLst>
        </pc:spChg>
      </pc:sldChg>
      <pc:sldChg chg="add">
        <pc:chgData name="Hamit Sehjal" userId="2be84fbc5ddbcc9b" providerId="LiveId" clId="{2B7C9631-C38C-4DF2-91CF-4DF633C15EDF}" dt="2022-09-16T15:37:54.924" v="1324" actId="2890"/>
        <pc:sldMkLst>
          <pc:docMk/>
          <pc:sldMk cId="4104277228" sldId="271"/>
        </pc:sldMkLst>
      </pc:sldChg>
    </pc:docChg>
  </pc:docChgLst>
  <pc:docChgLst>
    <pc:chgData name="Hamit Sehjal" userId="2be84fbc5ddbcc9b" providerId="LiveId" clId="{E6ED060B-42F7-4FCB-92A6-10A7C5E63DB8}"/>
    <pc:docChg chg="custSel delSld modSld sldOrd">
      <pc:chgData name="Hamit Sehjal" userId="2be84fbc5ddbcc9b" providerId="LiveId" clId="{E6ED060B-42F7-4FCB-92A6-10A7C5E63DB8}" dt="2022-09-26T14:31:16.182" v="133" actId="113"/>
      <pc:docMkLst>
        <pc:docMk/>
      </pc:docMkLst>
      <pc:sldChg chg="modSp mod ord">
        <pc:chgData name="Hamit Sehjal" userId="2be84fbc5ddbcc9b" providerId="LiveId" clId="{E6ED060B-42F7-4FCB-92A6-10A7C5E63DB8}" dt="2022-09-26T14:31:04.653" v="131" actId="113"/>
        <pc:sldMkLst>
          <pc:docMk/>
          <pc:sldMk cId="1058103599" sldId="263"/>
        </pc:sldMkLst>
        <pc:spChg chg="mod">
          <ac:chgData name="Hamit Sehjal" userId="2be84fbc5ddbcc9b" providerId="LiveId" clId="{E6ED060B-42F7-4FCB-92A6-10A7C5E63DB8}" dt="2022-09-26T14:19:24.187" v="96" actId="20577"/>
          <ac:spMkLst>
            <pc:docMk/>
            <pc:sldMk cId="1058103599" sldId="263"/>
            <ac:spMk id="3" creationId="{00000000-0000-0000-0000-000000000000}"/>
          </ac:spMkLst>
        </pc:spChg>
        <pc:spChg chg="mod">
          <ac:chgData name="Hamit Sehjal" userId="2be84fbc5ddbcc9b" providerId="LiveId" clId="{E6ED060B-42F7-4FCB-92A6-10A7C5E63DB8}" dt="2022-09-26T14:31:04.653" v="131" actId="113"/>
          <ac:spMkLst>
            <pc:docMk/>
            <pc:sldMk cId="1058103599" sldId="263"/>
            <ac:spMk id="10" creationId="{720C4381-FA3F-7454-8C88-F5D08DF8C154}"/>
          </ac:spMkLst>
        </pc:spChg>
      </pc:sldChg>
      <pc:sldChg chg="delSp modSp mod">
        <pc:chgData name="Hamit Sehjal" userId="2be84fbc5ddbcc9b" providerId="LiveId" clId="{E6ED060B-42F7-4FCB-92A6-10A7C5E63DB8}" dt="2022-09-26T14:30:27.996" v="126" actId="14100"/>
        <pc:sldMkLst>
          <pc:docMk/>
          <pc:sldMk cId="2472146641" sldId="264"/>
        </pc:sldMkLst>
        <pc:spChg chg="del">
          <ac:chgData name="Hamit Sehjal" userId="2be84fbc5ddbcc9b" providerId="LiveId" clId="{E6ED060B-42F7-4FCB-92A6-10A7C5E63DB8}" dt="2022-09-26T14:30:05.733" v="115" actId="478"/>
          <ac:spMkLst>
            <pc:docMk/>
            <pc:sldMk cId="2472146641" sldId="264"/>
            <ac:spMk id="2" creationId="{D9A8B3AA-7C64-EF07-6D2B-2012496C0614}"/>
          </ac:spMkLst>
        </pc:spChg>
        <pc:spChg chg="mod">
          <ac:chgData name="Hamit Sehjal" userId="2be84fbc5ddbcc9b" providerId="LiveId" clId="{E6ED060B-42F7-4FCB-92A6-10A7C5E63DB8}" dt="2022-09-26T14:30:27.996" v="126" actId="14100"/>
          <ac:spMkLst>
            <pc:docMk/>
            <pc:sldMk cId="2472146641" sldId="264"/>
            <ac:spMk id="10" creationId="{5FB0D25E-9406-7152-4169-3B662AF61296}"/>
          </ac:spMkLst>
        </pc:spChg>
      </pc:sldChg>
      <pc:sldChg chg="delSp modSp mod">
        <pc:chgData name="Hamit Sehjal" userId="2be84fbc5ddbcc9b" providerId="LiveId" clId="{E6ED060B-42F7-4FCB-92A6-10A7C5E63DB8}" dt="2022-09-26T14:31:16.182" v="133" actId="113"/>
        <pc:sldMkLst>
          <pc:docMk/>
          <pc:sldMk cId="3123492396" sldId="265"/>
        </pc:sldMkLst>
        <pc:spChg chg="del">
          <ac:chgData name="Hamit Sehjal" userId="2be84fbc5ddbcc9b" providerId="LiveId" clId="{E6ED060B-42F7-4FCB-92A6-10A7C5E63DB8}" dt="2022-09-26T14:19:58.522" v="101" actId="478"/>
          <ac:spMkLst>
            <pc:docMk/>
            <pc:sldMk cId="3123492396" sldId="265"/>
            <ac:spMk id="4" creationId="{F8074E3E-D321-A0CC-035E-D945FFA2C316}"/>
          </ac:spMkLst>
        </pc:spChg>
        <pc:spChg chg="mod">
          <ac:chgData name="Hamit Sehjal" userId="2be84fbc5ddbcc9b" providerId="LiveId" clId="{E6ED060B-42F7-4FCB-92A6-10A7C5E63DB8}" dt="2022-09-26T14:31:16.182" v="133" actId="113"/>
          <ac:spMkLst>
            <pc:docMk/>
            <pc:sldMk cId="3123492396" sldId="265"/>
            <ac:spMk id="5" creationId="{5E955D6E-6F03-8958-3D29-67DEF7557F05}"/>
          </ac:spMkLst>
        </pc:spChg>
      </pc:sldChg>
      <pc:sldChg chg="modSp mod">
        <pc:chgData name="Hamit Sehjal" userId="2be84fbc5ddbcc9b" providerId="LiveId" clId="{E6ED060B-42F7-4FCB-92A6-10A7C5E63DB8}" dt="2022-09-26T14:30:55.928" v="130" actId="113"/>
        <pc:sldMkLst>
          <pc:docMk/>
          <pc:sldMk cId="3028402552" sldId="269"/>
        </pc:sldMkLst>
        <pc:spChg chg="mod">
          <ac:chgData name="Hamit Sehjal" userId="2be84fbc5ddbcc9b" providerId="LiveId" clId="{E6ED060B-42F7-4FCB-92A6-10A7C5E63DB8}" dt="2022-09-26T14:19:28.684" v="98" actId="20577"/>
          <ac:spMkLst>
            <pc:docMk/>
            <pc:sldMk cId="3028402552" sldId="269"/>
            <ac:spMk id="3" creationId="{00000000-0000-0000-0000-000000000000}"/>
          </ac:spMkLst>
        </pc:spChg>
        <pc:spChg chg="mod">
          <ac:chgData name="Hamit Sehjal" userId="2be84fbc5ddbcc9b" providerId="LiveId" clId="{E6ED060B-42F7-4FCB-92A6-10A7C5E63DB8}" dt="2022-09-26T14:30:55.928" v="130" actId="113"/>
          <ac:spMkLst>
            <pc:docMk/>
            <pc:sldMk cId="3028402552" sldId="269"/>
            <ac:spMk id="5" creationId="{5E955D6E-6F03-8958-3D29-67DEF7557F05}"/>
          </ac:spMkLst>
        </pc:spChg>
      </pc:sldChg>
      <pc:sldChg chg="modSp mod">
        <pc:chgData name="Hamit Sehjal" userId="2be84fbc5ddbcc9b" providerId="LiveId" clId="{E6ED060B-42F7-4FCB-92A6-10A7C5E63DB8}" dt="2022-09-26T14:15:41.987" v="25" actId="20577"/>
        <pc:sldMkLst>
          <pc:docMk/>
          <pc:sldMk cId="4104277228" sldId="271"/>
        </pc:sldMkLst>
        <pc:spChg chg="mod">
          <ac:chgData name="Hamit Sehjal" userId="2be84fbc5ddbcc9b" providerId="LiveId" clId="{E6ED060B-42F7-4FCB-92A6-10A7C5E63DB8}" dt="2022-09-26T14:15:41.987" v="25" actId="20577"/>
          <ac:spMkLst>
            <pc:docMk/>
            <pc:sldMk cId="4104277228" sldId="271"/>
            <ac:spMk id="6" creationId="{28EEF916-717D-02E1-41A5-973F66CDD59C}"/>
          </ac:spMkLst>
        </pc:spChg>
      </pc:sldChg>
      <pc:sldChg chg="addSp delSp modSp mod">
        <pc:chgData name="Hamit Sehjal" userId="2be84fbc5ddbcc9b" providerId="LiveId" clId="{E6ED060B-42F7-4FCB-92A6-10A7C5E63DB8}" dt="2022-09-26T14:30:45.348" v="128" actId="113"/>
        <pc:sldMkLst>
          <pc:docMk/>
          <pc:sldMk cId="1743742324" sldId="275"/>
        </pc:sldMkLst>
        <pc:spChg chg="add mod">
          <ac:chgData name="Hamit Sehjal" userId="2be84fbc5ddbcc9b" providerId="LiveId" clId="{E6ED060B-42F7-4FCB-92A6-10A7C5E63DB8}" dt="2022-09-26T14:30:45.348" v="128" actId="113"/>
          <ac:spMkLst>
            <pc:docMk/>
            <pc:sldMk cId="1743742324" sldId="275"/>
            <ac:spMk id="2" creationId="{F65BF689-7E9C-25F4-6592-8820E1F07D14}"/>
          </ac:spMkLst>
        </pc:spChg>
        <pc:picChg chg="del">
          <ac:chgData name="Hamit Sehjal" userId="2be84fbc5ddbcc9b" providerId="LiveId" clId="{E6ED060B-42F7-4FCB-92A6-10A7C5E63DB8}" dt="2022-09-26T14:17:50.733" v="76" actId="478"/>
          <ac:picMkLst>
            <pc:docMk/>
            <pc:sldMk cId="1743742324" sldId="275"/>
            <ac:picMk id="4" creationId="{B1EE980F-71B3-C5B6-4F87-E0EFD9BC3D37}"/>
          </ac:picMkLst>
        </pc:picChg>
      </pc:sldChg>
      <pc:sldChg chg="del">
        <pc:chgData name="Hamit Sehjal" userId="2be84fbc5ddbcc9b" providerId="LiveId" clId="{E6ED060B-42F7-4FCB-92A6-10A7C5E63DB8}" dt="2022-09-26T14:30:32.320" v="127" actId="47"/>
        <pc:sldMkLst>
          <pc:docMk/>
          <pc:sldMk cId="2607700172" sldId="276"/>
        </pc:sldMkLst>
      </pc:sldChg>
    </pc:docChg>
  </pc:docChgLst>
  <pc:docChgLst>
    <pc:chgData name="Hamit Sehjal" userId="2be84fbc5ddbcc9b" providerId="LiveId" clId="{9ADDE41F-EB74-41D0-B92B-B73F5BBC13A1}"/>
    <pc:docChg chg="undo custSel addSld delSld modSld sldOrd">
      <pc:chgData name="Hamit Sehjal" userId="2be84fbc5ddbcc9b" providerId="LiveId" clId="{9ADDE41F-EB74-41D0-B92B-B73F5BBC13A1}" dt="2022-10-11T21:05:02.318" v="282"/>
      <pc:docMkLst>
        <pc:docMk/>
      </pc:docMkLst>
      <pc:sldChg chg="modSp mod">
        <pc:chgData name="Hamit Sehjal" userId="2be84fbc5ddbcc9b" providerId="LiveId" clId="{9ADDE41F-EB74-41D0-B92B-B73F5BBC13A1}" dt="2022-10-11T20:15:23.858" v="208" actId="13926"/>
        <pc:sldMkLst>
          <pc:docMk/>
          <pc:sldMk cId="2972095948" sldId="257"/>
        </pc:sldMkLst>
        <pc:spChg chg="mod">
          <ac:chgData name="Hamit Sehjal" userId="2be84fbc5ddbcc9b" providerId="LiveId" clId="{9ADDE41F-EB74-41D0-B92B-B73F5BBC13A1}" dt="2022-10-11T20:15:23.858" v="208" actId="13926"/>
          <ac:spMkLst>
            <pc:docMk/>
            <pc:sldMk cId="2972095948" sldId="257"/>
            <ac:spMk id="2" creationId="{00000000-0000-0000-0000-000000000000}"/>
          </ac:spMkLst>
        </pc:spChg>
      </pc:sldChg>
      <pc:sldChg chg="modSp mod">
        <pc:chgData name="Hamit Sehjal" userId="2be84fbc5ddbcc9b" providerId="LiveId" clId="{9ADDE41F-EB74-41D0-B92B-B73F5BBC13A1}" dt="2022-10-11T20:11:26.281" v="125" actId="27636"/>
        <pc:sldMkLst>
          <pc:docMk/>
          <pc:sldMk cId="1058103599" sldId="263"/>
        </pc:sldMkLst>
        <pc:spChg chg="mod">
          <ac:chgData name="Hamit Sehjal" userId="2be84fbc5ddbcc9b" providerId="LiveId" clId="{9ADDE41F-EB74-41D0-B92B-B73F5BBC13A1}" dt="2022-10-11T20:11:26.281" v="125" actId="27636"/>
          <ac:spMkLst>
            <pc:docMk/>
            <pc:sldMk cId="1058103599" sldId="263"/>
            <ac:spMk id="10" creationId="{720C4381-FA3F-7454-8C88-F5D08DF8C154}"/>
          </ac:spMkLst>
        </pc:spChg>
      </pc:sldChg>
      <pc:sldChg chg="del">
        <pc:chgData name="Hamit Sehjal" userId="2be84fbc5ddbcc9b" providerId="LiveId" clId="{9ADDE41F-EB74-41D0-B92B-B73F5BBC13A1}" dt="2022-10-11T20:13:22.117" v="152" actId="47"/>
        <pc:sldMkLst>
          <pc:docMk/>
          <pc:sldMk cId="2472146641" sldId="264"/>
        </pc:sldMkLst>
      </pc:sldChg>
      <pc:sldChg chg="addSp modSp mod">
        <pc:chgData name="Hamit Sehjal" userId="2be84fbc5ddbcc9b" providerId="LiveId" clId="{9ADDE41F-EB74-41D0-B92B-B73F5BBC13A1}" dt="2022-10-11T20:18:03.656" v="280" actId="13926"/>
        <pc:sldMkLst>
          <pc:docMk/>
          <pc:sldMk cId="3123492396" sldId="265"/>
        </pc:sldMkLst>
        <pc:spChg chg="mod">
          <ac:chgData name="Hamit Sehjal" userId="2be84fbc5ddbcc9b" providerId="LiveId" clId="{9ADDE41F-EB74-41D0-B92B-B73F5BBC13A1}" dt="2022-10-11T20:17:31.705" v="235" actId="1076"/>
          <ac:spMkLst>
            <pc:docMk/>
            <pc:sldMk cId="3123492396" sldId="265"/>
            <ac:spMk id="2" creationId="{1457016A-8DDF-D373-5EA1-523BA81EC69F}"/>
          </ac:spMkLst>
        </pc:spChg>
        <pc:spChg chg="add mod">
          <ac:chgData name="Hamit Sehjal" userId="2be84fbc5ddbcc9b" providerId="LiveId" clId="{9ADDE41F-EB74-41D0-B92B-B73F5BBC13A1}" dt="2022-10-11T20:18:03.656" v="280" actId="13926"/>
          <ac:spMkLst>
            <pc:docMk/>
            <pc:sldMk cId="3123492396" sldId="265"/>
            <ac:spMk id="4" creationId="{B2A79D46-DF16-0D4E-9230-8C97434DD5C6}"/>
          </ac:spMkLst>
        </pc:spChg>
      </pc:sldChg>
      <pc:sldChg chg="modSp mod">
        <pc:chgData name="Hamit Sehjal" userId="2be84fbc5ddbcc9b" providerId="LiveId" clId="{9ADDE41F-EB74-41D0-B92B-B73F5BBC13A1}" dt="2022-10-11T20:14:38.485" v="167" actId="20577"/>
        <pc:sldMkLst>
          <pc:docMk/>
          <pc:sldMk cId="2361070397" sldId="266"/>
        </pc:sldMkLst>
        <pc:spChg chg="mod">
          <ac:chgData name="Hamit Sehjal" userId="2be84fbc5ddbcc9b" providerId="LiveId" clId="{9ADDE41F-EB74-41D0-B92B-B73F5BBC13A1}" dt="2022-10-11T20:14:38.485" v="167" actId="20577"/>
          <ac:spMkLst>
            <pc:docMk/>
            <pc:sldMk cId="2361070397" sldId="266"/>
            <ac:spMk id="2" creationId="{00000000-0000-0000-0000-000000000000}"/>
          </ac:spMkLst>
        </pc:spChg>
      </pc:sldChg>
      <pc:sldChg chg="modSp mod">
        <pc:chgData name="Hamit Sehjal" userId="2be84fbc5ddbcc9b" providerId="LiveId" clId="{9ADDE41F-EB74-41D0-B92B-B73F5BBC13A1}" dt="2022-10-11T20:13:12.443" v="151" actId="1076"/>
        <pc:sldMkLst>
          <pc:docMk/>
          <pc:sldMk cId="3028402552" sldId="269"/>
        </pc:sldMkLst>
        <pc:spChg chg="mod">
          <ac:chgData name="Hamit Sehjal" userId="2be84fbc5ddbcc9b" providerId="LiveId" clId="{9ADDE41F-EB74-41D0-B92B-B73F5BBC13A1}" dt="2022-10-11T20:13:12.443" v="151" actId="1076"/>
          <ac:spMkLst>
            <pc:docMk/>
            <pc:sldMk cId="3028402552" sldId="269"/>
            <ac:spMk id="5" creationId="{5E955D6E-6F03-8958-3D29-67DEF7557F05}"/>
          </ac:spMkLst>
        </pc:spChg>
      </pc:sldChg>
      <pc:sldChg chg="modSp mod">
        <pc:chgData name="Hamit Sehjal" userId="2be84fbc5ddbcc9b" providerId="LiveId" clId="{9ADDE41F-EB74-41D0-B92B-B73F5BBC13A1}" dt="2022-10-11T20:03:52.574" v="22" actId="14100"/>
        <pc:sldMkLst>
          <pc:docMk/>
          <pc:sldMk cId="4104277228" sldId="271"/>
        </pc:sldMkLst>
        <pc:spChg chg="mod">
          <ac:chgData name="Hamit Sehjal" userId="2be84fbc5ddbcc9b" providerId="LiveId" clId="{9ADDE41F-EB74-41D0-B92B-B73F5BBC13A1}" dt="2022-10-11T20:03:52.574" v="22" actId="14100"/>
          <ac:spMkLst>
            <pc:docMk/>
            <pc:sldMk cId="4104277228" sldId="271"/>
            <ac:spMk id="6" creationId="{28EEF916-717D-02E1-41A5-973F66CDD59C}"/>
          </ac:spMkLst>
        </pc:spChg>
      </pc:sldChg>
      <pc:sldChg chg="modSp mod">
        <pc:chgData name="Hamit Sehjal" userId="2be84fbc5ddbcc9b" providerId="LiveId" clId="{9ADDE41F-EB74-41D0-B92B-B73F5BBC13A1}" dt="2022-10-11T20:05:08.094" v="74" actId="20577"/>
        <pc:sldMkLst>
          <pc:docMk/>
          <pc:sldMk cId="2113285636" sldId="272"/>
        </pc:sldMkLst>
        <pc:spChg chg="mod">
          <ac:chgData name="Hamit Sehjal" userId="2be84fbc5ddbcc9b" providerId="LiveId" clId="{9ADDE41F-EB74-41D0-B92B-B73F5BBC13A1}" dt="2022-10-11T20:05:08.094" v="74" actId="20577"/>
          <ac:spMkLst>
            <pc:docMk/>
            <pc:sldMk cId="2113285636" sldId="272"/>
            <ac:spMk id="8" creationId="{529F9F9C-AEF7-BD85-F74C-B655DE4FEF6A}"/>
          </ac:spMkLst>
        </pc:spChg>
      </pc:sldChg>
      <pc:sldChg chg="modSp mod ord">
        <pc:chgData name="Hamit Sehjal" userId="2be84fbc5ddbcc9b" providerId="LiveId" clId="{9ADDE41F-EB74-41D0-B92B-B73F5BBC13A1}" dt="2022-10-11T21:05:02.318" v="282"/>
        <pc:sldMkLst>
          <pc:docMk/>
          <pc:sldMk cId="1456933203" sldId="273"/>
        </pc:sldMkLst>
        <pc:spChg chg="mod">
          <ac:chgData name="Hamit Sehjal" userId="2be84fbc5ddbcc9b" providerId="LiveId" clId="{9ADDE41F-EB74-41D0-B92B-B73F5BBC13A1}" dt="2022-10-11T20:10:41.884" v="115" actId="20577"/>
          <ac:spMkLst>
            <pc:docMk/>
            <pc:sldMk cId="1456933203" sldId="273"/>
            <ac:spMk id="8" creationId="{529F9F9C-AEF7-BD85-F74C-B655DE4FEF6A}"/>
          </ac:spMkLst>
        </pc:spChg>
      </pc:sldChg>
      <pc:sldChg chg="del">
        <pc:chgData name="Hamit Sehjal" userId="2be84fbc5ddbcc9b" providerId="LiveId" clId="{9ADDE41F-EB74-41D0-B92B-B73F5BBC13A1}" dt="2022-10-11T20:11:37.348" v="126" actId="2696"/>
        <pc:sldMkLst>
          <pc:docMk/>
          <pc:sldMk cId="1265786338" sldId="274"/>
        </pc:sldMkLst>
      </pc:sldChg>
      <pc:sldChg chg="addSp delSp modSp add mod">
        <pc:chgData name="Hamit Sehjal" userId="2be84fbc5ddbcc9b" providerId="LiveId" clId="{9ADDE41F-EB74-41D0-B92B-B73F5BBC13A1}" dt="2022-10-11T20:10:18.887" v="100" actId="5793"/>
        <pc:sldMkLst>
          <pc:docMk/>
          <pc:sldMk cId="700888157" sldId="275"/>
        </pc:sldMkLst>
        <pc:spChg chg="add mod">
          <ac:chgData name="Hamit Sehjal" userId="2be84fbc5ddbcc9b" providerId="LiveId" clId="{9ADDE41F-EB74-41D0-B92B-B73F5BBC13A1}" dt="2022-10-11T20:10:18.887" v="100" actId="5793"/>
          <ac:spMkLst>
            <pc:docMk/>
            <pc:sldMk cId="700888157" sldId="275"/>
            <ac:spMk id="4" creationId="{34B14190-56BC-8B93-231A-4553614685AF}"/>
          </ac:spMkLst>
        </pc:spChg>
        <pc:spChg chg="del">
          <ac:chgData name="Hamit Sehjal" userId="2be84fbc5ddbcc9b" providerId="LiveId" clId="{9ADDE41F-EB74-41D0-B92B-B73F5BBC13A1}" dt="2022-10-11T20:05:20.976" v="76" actId="478"/>
          <ac:spMkLst>
            <pc:docMk/>
            <pc:sldMk cId="700888157" sldId="275"/>
            <ac:spMk id="8" creationId="{529F9F9C-AEF7-BD85-F74C-B655DE4FEF6A}"/>
          </ac:spMkLst>
        </pc:spChg>
        <pc:picChg chg="add del mod">
          <ac:chgData name="Hamit Sehjal" userId="2be84fbc5ddbcc9b" providerId="LiveId" clId="{9ADDE41F-EB74-41D0-B92B-B73F5BBC13A1}" dt="2022-10-11T20:06:03.073" v="80" actId="478"/>
          <ac:picMkLst>
            <pc:docMk/>
            <pc:sldMk cId="700888157" sldId="275"/>
            <ac:picMk id="6" creationId="{C8019378-595C-BF98-934F-9867B10A00D6}"/>
          </ac:picMkLst>
        </pc:picChg>
        <pc:picChg chg="add mod">
          <ac:chgData name="Hamit Sehjal" userId="2be84fbc5ddbcc9b" providerId="LiveId" clId="{9ADDE41F-EB74-41D0-B92B-B73F5BBC13A1}" dt="2022-10-11T20:09:20.258" v="90" actId="1076"/>
          <ac:picMkLst>
            <pc:docMk/>
            <pc:sldMk cId="700888157" sldId="275"/>
            <ac:picMk id="9" creationId="{5CDD9C89-9A13-9E8A-1B35-071EAE568793}"/>
          </ac:picMkLst>
        </pc:picChg>
      </pc:sldChg>
      <pc:sldChg chg="modSp add mod">
        <pc:chgData name="Hamit Sehjal" userId="2be84fbc5ddbcc9b" providerId="LiveId" clId="{9ADDE41F-EB74-41D0-B92B-B73F5BBC13A1}" dt="2022-10-11T20:12:18.514" v="136" actId="27636"/>
        <pc:sldMkLst>
          <pc:docMk/>
          <pc:sldMk cId="3489556368" sldId="276"/>
        </pc:sldMkLst>
        <pc:spChg chg="mod">
          <ac:chgData name="Hamit Sehjal" userId="2be84fbc5ddbcc9b" providerId="LiveId" clId="{9ADDE41F-EB74-41D0-B92B-B73F5BBC13A1}" dt="2022-10-11T20:12:11.446" v="131" actId="20577"/>
          <ac:spMkLst>
            <pc:docMk/>
            <pc:sldMk cId="3489556368" sldId="276"/>
            <ac:spMk id="3" creationId="{00000000-0000-0000-0000-000000000000}"/>
          </ac:spMkLst>
        </pc:spChg>
        <pc:spChg chg="mod">
          <ac:chgData name="Hamit Sehjal" userId="2be84fbc5ddbcc9b" providerId="LiveId" clId="{9ADDE41F-EB74-41D0-B92B-B73F5BBC13A1}" dt="2022-10-11T20:12:18.514" v="136" actId="27636"/>
          <ac:spMkLst>
            <pc:docMk/>
            <pc:sldMk cId="3489556368" sldId="276"/>
            <ac:spMk id="10" creationId="{720C4381-FA3F-7454-8C88-F5D08DF8C154}"/>
          </ac:spMkLst>
        </pc:spChg>
      </pc:sldChg>
    </pc:docChg>
  </pc:docChgLst>
  <pc:docChgLst>
    <pc:chgData name="Hamit Sehjal" userId="2be84fbc5ddbcc9b" providerId="LiveId" clId="{320CF699-37F1-44F0-9756-601E78E16A69}"/>
    <pc:docChg chg="modSld sldOrd">
      <pc:chgData name="Hamit Sehjal" userId="2be84fbc5ddbcc9b" providerId="LiveId" clId="{320CF699-37F1-44F0-9756-601E78E16A69}" dt="2022-09-12T20:26:08.164" v="181" actId="20577"/>
      <pc:docMkLst>
        <pc:docMk/>
      </pc:docMkLst>
      <pc:sldChg chg="ord">
        <pc:chgData name="Hamit Sehjal" userId="2be84fbc5ddbcc9b" providerId="LiveId" clId="{320CF699-37F1-44F0-9756-601E78E16A69}" dt="2022-09-12T20:08:09.789" v="175"/>
        <pc:sldMkLst>
          <pc:docMk/>
          <pc:sldMk cId="2472146641" sldId="264"/>
        </pc:sldMkLst>
      </pc:sldChg>
      <pc:sldChg chg="addSp modSp mod">
        <pc:chgData name="Hamit Sehjal" userId="2be84fbc5ddbcc9b" providerId="LiveId" clId="{320CF699-37F1-44F0-9756-601E78E16A69}" dt="2022-09-12T20:26:08.164" v="181" actId="20577"/>
        <pc:sldMkLst>
          <pc:docMk/>
          <pc:sldMk cId="1545427873" sldId="267"/>
        </pc:sldMkLst>
        <pc:spChg chg="mod">
          <ac:chgData name="Hamit Sehjal" userId="2be84fbc5ddbcc9b" providerId="LiveId" clId="{320CF699-37F1-44F0-9756-601E78E16A69}" dt="2022-09-12T20:26:08.164" v="181" actId="20577"/>
          <ac:spMkLst>
            <pc:docMk/>
            <pc:sldMk cId="1545427873" sldId="267"/>
            <ac:spMk id="4" creationId="{3271F6B6-E483-A734-3C4E-2F8586EAA926}"/>
          </ac:spMkLst>
        </pc:spChg>
        <pc:picChg chg="add mod">
          <ac:chgData name="Hamit Sehjal" userId="2be84fbc5ddbcc9b" providerId="LiveId" clId="{320CF699-37F1-44F0-9756-601E78E16A69}" dt="2022-09-12T20:07:51.817" v="173" actId="1076"/>
          <ac:picMkLst>
            <pc:docMk/>
            <pc:sldMk cId="1545427873" sldId="267"/>
            <ac:picMk id="6" creationId="{CC41E53A-C0E5-B137-B05E-E7B2BB9C3E06}"/>
          </ac:picMkLst>
        </pc:picChg>
      </pc:sldChg>
    </pc:docChg>
  </pc:docChgLst>
  <pc:docChgLst>
    <pc:chgData name="Hamit Sehjal" userId="2be84fbc5ddbcc9b" providerId="LiveId" clId="{1A6007E4-E59B-4A9E-B932-7BBEF206FAE7}"/>
    <pc:docChg chg="undo custSel addSld delSld modSld sldOrd">
      <pc:chgData name="Hamit Sehjal" userId="2be84fbc5ddbcc9b" providerId="LiveId" clId="{1A6007E4-E59B-4A9E-B932-7BBEF206FAE7}" dt="2022-10-04T21:02:54.087" v="1622" actId="20577"/>
      <pc:docMkLst>
        <pc:docMk/>
      </pc:docMkLst>
      <pc:sldChg chg="modSp mod">
        <pc:chgData name="Hamit Sehjal" userId="2be84fbc5ddbcc9b" providerId="LiveId" clId="{1A6007E4-E59B-4A9E-B932-7BBEF206FAE7}" dt="2022-10-03T14:16:32.969" v="43" actId="13926"/>
        <pc:sldMkLst>
          <pc:docMk/>
          <pc:sldMk cId="1058103599" sldId="263"/>
        </pc:sldMkLst>
        <pc:spChg chg="mod">
          <ac:chgData name="Hamit Sehjal" userId="2be84fbc5ddbcc9b" providerId="LiveId" clId="{1A6007E4-E59B-4A9E-B932-7BBEF206FAE7}" dt="2022-10-03T14:16:32.969" v="43" actId="13926"/>
          <ac:spMkLst>
            <pc:docMk/>
            <pc:sldMk cId="1058103599" sldId="263"/>
            <ac:spMk id="10" creationId="{720C4381-FA3F-7454-8C88-F5D08DF8C154}"/>
          </ac:spMkLst>
        </pc:spChg>
      </pc:sldChg>
      <pc:sldChg chg="modSp mod">
        <pc:chgData name="Hamit Sehjal" userId="2be84fbc5ddbcc9b" providerId="LiveId" clId="{1A6007E4-E59B-4A9E-B932-7BBEF206FAE7}" dt="2022-10-03T14:38:57.065" v="588" actId="13926"/>
        <pc:sldMkLst>
          <pc:docMk/>
          <pc:sldMk cId="2472146641" sldId="264"/>
        </pc:sldMkLst>
        <pc:spChg chg="mod">
          <ac:chgData name="Hamit Sehjal" userId="2be84fbc5ddbcc9b" providerId="LiveId" clId="{1A6007E4-E59B-4A9E-B932-7BBEF206FAE7}" dt="2022-10-03T14:38:57.065" v="588" actId="13926"/>
          <ac:spMkLst>
            <pc:docMk/>
            <pc:sldMk cId="2472146641" sldId="264"/>
            <ac:spMk id="10" creationId="{5FB0D25E-9406-7152-4169-3B662AF61296}"/>
          </ac:spMkLst>
        </pc:spChg>
      </pc:sldChg>
      <pc:sldChg chg="addSp modSp mod">
        <pc:chgData name="Hamit Sehjal" userId="2be84fbc5ddbcc9b" providerId="LiveId" clId="{1A6007E4-E59B-4A9E-B932-7BBEF206FAE7}" dt="2022-10-03T19:45:07.321" v="1513" actId="13926"/>
        <pc:sldMkLst>
          <pc:docMk/>
          <pc:sldMk cId="3123492396" sldId="265"/>
        </pc:sldMkLst>
        <pc:spChg chg="add mod">
          <ac:chgData name="Hamit Sehjal" userId="2be84fbc5ddbcc9b" providerId="LiveId" clId="{1A6007E4-E59B-4A9E-B932-7BBEF206FAE7}" dt="2022-10-03T19:44:56.059" v="1512" actId="20577"/>
          <ac:spMkLst>
            <pc:docMk/>
            <pc:sldMk cId="3123492396" sldId="265"/>
            <ac:spMk id="2" creationId="{1457016A-8DDF-D373-5EA1-523BA81EC69F}"/>
          </ac:spMkLst>
        </pc:spChg>
        <pc:spChg chg="mod">
          <ac:chgData name="Hamit Sehjal" userId="2be84fbc5ddbcc9b" providerId="LiveId" clId="{1A6007E4-E59B-4A9E-B932-7BBEF206FAE7}" dt="2022-10-03T19:45:07.321" v="1513" actId="13926"/>
          <ac:spMkLst>
            <pc:docMk/>
            <pc:sldMk cId="3123492396" sldId="265"/>
            <ac:spMk id="3" creationId="{00000000-0000-0000-0000-000000000000}"/>
          </ac:spMkLst>
        </pc:spChg>
        <pc:spChg chg="mod">
          <ac:chgData name="Hamit Sehjal" userId="2be84fbc5ddbcc9b" providerId="LiveId" clId="{1A6007E4-E59B-4A9E-B932-7BBEF206FAE7}" dt="2022-10-03T19:43:27.070" v="1418" actId="1076"/>
          <ac:spMkLst>
            <pc:docMk/>
            <pc:sldMk cId="3123492396" sldId="265"/>
            <ac:spMk id="5" creationId="{5E955D6E-6F03-8958-3D29-67DEF7557F05}"/>
          </ac:spMkLst>
        </pc:spChg>
      </pc:sldChg>
      <pc:sldChg chg="addSp delSp modSp mod">
        <pc:chgData name="Hamit Sehjal" userId="2be84fbc5ddbcc9b" providerId="LiveId" clId="{1A6007E4-E59B-4A9E-B932-7BBEF206FAE7}" dt="2022-10-04T21:02:54.087" v="1622" actId="20577"/>
        <pc:sldMkLst>
          <pc:docMk/>
          <pc:sldMk cId="2361070397" sldId="266"/>
        </pc:sldMkLst>
        <pc:spChg chg="add del mod">
          <ac:chgData name="Hamit Sehjal" userId="2be84fbc5ddbcc9b" providerId="LiveId" clId="{1A6007E4-E59B-4A9E-B932-7BBEF206FAE7}" dt="2022-10-04T21:02:54.087" v="1622" actId="20577"/>
          <ac:spMkLst>
            <pc:docMk/>
            <pc:sldMk cId="2361070397" sldId="266"/>
            <ac:spMk id="2" creationId="{00000000-0000-0000-0000-000000000000}"/>
          </ac:spMkLst>
        </pc:spChg>
        <pc:spChg chg="add del mod">
          <ac:chgData name="Hamit Sehjal" userId="2be84fbc5ddbcc9b" providerId="LiveId" clId="{1A6007E4-E59B-4A9E-B932-7BBEF206FAE7}" dt="2022-10-04T21:01:17.171" v="1552" actId="478"/>
          <ac:spMkLst>
            <pc:docMk/>
            <pc:sldMk cId="2361070397" sldId="266"/>
            <ac:spMk id="4" creationId="{662E5CDE-5C79-B578-FBE6-B2EE37C42C3C}"/>
          </ac:spMkLst>
        </pc:spChg>
      </pc:sldChg>
      <pc:sldChg chg="modSp mod">
        <pc:chgData name="Hamit Sehjal" userId="2be84fbc5ddbcc9b" providerId="LiveId" clId="{1A6007E4-E59B-4A9E-B932-7BBEF206FAE7}" dt="2022-10-03T14:18:57.161" v="94" actId="13926"/>
        <pc:sldMkLst>
          <pc:docMk/>
          <pc:sldMk cId="3028402552" sldId="269"/>
        </pc:sldMkLst>
        <pc:spChg chg="mod">
          <ac:chgData name="Hamit Sehjal" userId="2be84fbc5ddbcc9b" providerId="LiveId" clId="{1A6007E4-E59B-4A9E-B932-7BBEF206FAE7}" dt="2022-10-03T14:18:57.161" v="94" actId="13926"/>
          <ac:spMkLst>
            <pc:docMk/>
            <pc:sldMk cId="3028402552" sldId="269"/>
            <ac:spMk id="5" creationId="{5E955D6E-6F03-8958-3D29-67DEF7557F05}"/>
          </ac:spMkLst>
        </pc:spChg>
      </pc:sldChg>
      <pc:sldChg chg="modSp mod">
        <pc:chgData name="Hamit Sehjal" userId="2be84fbc5ddbcc9b" providerId="LiveId" clId="{1A6007E4-E59B-4A9E-B932-7BBEF206FAE7}" dt="2022-10-03T19:41:46.964" v="1313" actId="20577"/>
        <pc:sldMkLst>
          <pc:docMk/>
          <pc:sldMk cId="4104277228" sldId="271"/>
        </pc:sldMkLst>
        <pc:spChg chg="mod">
          <ac:chgData name="Hamit Sehjal" userId="2be84fbc5ddbcc9b" providerId="LiveId" clId="{1A6007E4-E59B-4A9E-B932-7BBEF206FAE7}" dt="2022-10-03T19:41:46.964" v="1313" actId="20577"/>
          <ac:spMkLst>
            <pc:docMk/>
            <pc:sldMk cId="4104277228" sldId="271"/>
            <ac:spMk id="6" creationId="{28EEF916-717D-02E1-41A5-973F66CDD59C}"/>
          </ac:spMkLst>
        </pc:spChg>
      </pc:sldChg>
      <pc:sldChg chg="addSp delSp modSp add mod">
        <pc:chgData name="Hamit Sehjal" userId="2be84fbc5ddbcc9b" providerId="LiveId" clId="{1A6007E4-E59B-4A9E-B932-7BBEF206FAE7}" dt="2022-10-03T14:37:58.606" v="583" actId="2710"/>
        <pc:sldMkLst>
          <pc:docMk/>
          <pc:sldMk cId="2113285636" sldId="272"/>
        </pc:sldMkLst>
        <pc:spChg chg="del">
          <ac:chgData name="Hamit Sehjal" userId="2be84fbc5ddbcc9b" providerId="LiveId" clId="{1A6007E4-E59B-4A9E-B932-7BBEF206FAE7}" dt="2022-10-03T14:35:58.509" v="394" actId="478"/>
          <ac:spMkLst>
            <pc:docMk/>
            <pc:sldMk cId="2113285636" sldId="272"/>
            <ac:spMk id="2" creationId="{00000000-0000-0000-0000-000000000000}"/>
          </ac:spMkLst>
        </pc:spChg>
        <pc:spChg chg="mod">
          <ac:chgData name="Hamit Sehjal" userId="2be84fbc5ddbcc9b" providerId="LiveId" clId="{1A6007E4-E59B-4A9E-B932-7BBEF206FAE7}" dt="2022-10-03T14:36:23.221" v="412" actId="20577"/>
          <ac:spMkLst>
            <pc:docMk/>
            <pc:sldMk cId="2113285636" sldId="272"/>
            <ac:spMk id="3" creationId="{00000000-0000-0000-0000-000000000000}"/>
          </ac:spMkLst>
        </pc:spChg>
        <pc:spChg chg="del">
          <ac:chgData name="Hamit Sehjal" userId="2be84fbc5ddbcc9b" providerId="LiveId" clId="{1A6007E4-E59B-4A9E-B932-7BBEF206FAE7}" dt="2022-10-03T14:35:55.554" v="393" actId="478"/>
          <ac:spMkLst>
            <pc:docMk/>
            <pc:sldMk cId="2113285636" sldId="272"/>
            <ac:spMk id="4" creationId="{B9768FA2-9F08-4FFF-E049-C8C3661B860D}"/>
          </ac:spMkLst>
        </pc:spChg>
        <pc:spChg chg="del">
          <ac:chgData name="Hamit Sehjal" userId="2be84fbc5ddbcc9b" providerId="LiveId" clId="{1A6007E4-E59B-4A9E-B932-7BBEF206FAE7}" dt="2022-10-03T14:35:49.514" v="391" actId="478"/>
          <ac:spMkLst>
            <pc:docMk/>
            <pc:sldMk cId="2113285636" sldId="272"/>
            <ac:spMk id="5" creationId="{5E955D6E-6F03-8958-3D29-67DEF7557F05}"/>
          </ac:spMkLst>
        </pc:spChg>
        <pc:spChg chg="del">
          <ac:chgData name="Hamit Sehjal" userId="2be84fbc5ddbcc9b" providerId="LiveId" clId="{1A6007E4-E59B-4A9E-B932-7BBEF206FAE7}" dt="2022-10-03T14:35:52.387" v="392" actId="478"/>
          <ac:spMkLst>
            <pc:docMk/>
            <pc:sldMk cId="2113285636" sldId="272"/>
            <ac:spMk id="6" creationId="{28EEF916-717D-02E1-41A5-973F66CDD59C}"/>
          </ac:spMkLst>
        </pc:spChg>
        <pc:spChg chg="add mod">
          <ac:chgData name="Hamit Sehjal" userId="2be84fbc5ddbcc9b" providerId="LiveId" clId="{1A6007E4-E59B-4A9E-B932-7BBEF206FAE7}" dt="2022-10-03T14:37:58.606" v="583" actId="2710"/>
          <ac:spMkLst>
            <pc:docMk/>
            <pc:sldMk cId="2113285636" sldId="272"/>
            <ac:spMk id="8" creationId="{529F9F9C-AEF7-BD85-F74C-B655DE4FEF6A}"/>
          </ac:spMkLst>
        </pc:spChg>
      </pc:sldChg>
      <pc:sldChg chg="modSp add mod ord">
        <pc:chgData name="Hamit Sehjal" userId="2be84fbc5ddbcc9b" providerId="LiveId" clId="{1A6007E4-E59B-4A9E-B932-7BBEF206FAE7}" dt="2022-10-03T19:41:14.145" v="1294" actId="20577"/>
        <pc:sldMkLst>
          <pc:docMk/>
          <pc:sldMk cId="1456933203" sldId="273"/>
        </pc:sldMkLst>
        <pc:spChg chg="mod">
          <ac:chgData name="Hamit Sehjal" userId="2be84fbc5ddbcc9b" providerId="LiveId" clId="{1A6007E4-E59B-4A9E-B932-7BBEF206FAE7}" dt="2022-10-03T19:41:14.145" v="1294" actId="20577"/>
          <ac:spMkLst>
            <pc:docMk/>
            <pc:sldMk cId="1456933203" sldId="273"/>
            <ac:spMk id="8" creationId="{529F9F9C-AEF7-BD85-F74C-B655DE4FEF6A}"/>
          </ac:spMkLst>
        </pc:spChg>
      </pc:sldChg>
      <pc:sldChg chg="addSp modSp add mod">
        <pc:chgData name="Hamit Sehjal" userId="2be84fbc5ddbcc9b" providerId="LiveId" clId="{1A6007E4-E59B-4A9E-B932-7BBEF206FAE7}" dt="2022-10-03T19:40:42.421" v="1282" actId="20577"/>
        <pc:sldMkLst>
          <pc:docMk/>
          <pc:sldMk cId="1265786338" sldId="274"/>
        </pc:sldMkLst>
        <pc:spChg chg="mod">
          <ac:chgData name="Hamit Sehjal" userId="2be84fbc5ddbcc9b" providerId="LiveId" clId="{1A6007E4-E59B-4A9E-B932-7BBEF206FAE7}" dt="2022-10-03T19:40:42.421" v="1282" actId="20577"/>
          <ac:spMkLst>
            <pc:docMk/>
            <pc:sldMk cId="1265786338" sldId="274"/>
            <ac:spMk id="3" creationId="{00000000-0000-0000-0000-000000000000}"/>
          </ac:spMkLst>
        </pc:spChg>
        <pc:spChg chg="mod">
          <ac:chgData name="Hamit Sehjal" userId="2be84fbc5ddbcc9b" providerId="LiveId" clId="{1A6007E4-E59B-4A9E-B932-7BBEF206FAE7}" dt="2022-10-03T19:39:57.737" v="1206" actId="20577"/>
          <ac:spMkLst>
            <pc:docMk/>
            <pc:sldMk cId="1265786338" sldId="274"/>
            <ac:spMk id="8" creationId="{529F9F9C-AEF7-BD85-F74C-B655DE4FEF6A}"/>
          </ac:spMkLst>
        </pc:spChg>
        <pc:picChg chg="add mod">
          <ac:chgData name="Hamit Sehjal" userId="2be84fbc5ddbcc9b" providerId="LiveId" clId="{1A6007E4-E59B-4A9E-B932-7BBEF206FAE7}" dt="2022-10-03T19:40:02.340" v="1207" actId="1076"/>
          <ac:picMkLst>
            <pc:docMk/>
            <pc:sldMk cId="1265786338" sldId="274"/>
            <ac:picMk id="4" creationId="{8760DEAC-FA5B-85E7-D883-A2F09C7DD082}"/>
          </ac:picMkLst>
        </pc:picChg>
      </pc:sldChg>
      <pc:sldChg chg="del">
        <pc:chgData name="Hamit Sehjal" userId="2be84fbc5ddbcc9b" providerId="LiveId" clId="{1A6007E4-E59B-4A9E-B932-7BBEF206FAE7}" dt="2022-10-03T14:19:04.305" v="95" actId="47"/>
        <pc:sldMkLst>
          <pc:docMk/>
          <pc:sldMk cId="1743742324" sldId="275"/>
        </pc:sldMkLst>
      </pc:sldChg>
    </pc:docChg>
  </pc:docChgLst>
  <pc:docChgLst>
    <pc:chgData name="Hamit Sehjal" userId="2be84fbc5ddbcc9b" providerId="LiveId" clId="{B46A41FD-4A52-4E01-B57F-2C574A1235DB}"/>
    <pc:docChg chg="undo custSel addSld delSld modSld sldOrd">
      <pc:chgData name="Hamit Sehjal" userId="2be84fbc5ddbcc9b" providerId="LiveId" clId="{B46A41FD-4A52-4E01-B57F-2C574A1235DB}" dt="2022-11-02T18:47:57.742" v="520" actId="20577"/>
      <pc:docMkLst>
        <pc:docMk/>
      </pc:docMkLst>
      <pc:sldChg chg="modSp mod">
        <pc:chgData name="Hamit Sehjal" userId="2be84fbc5ddbcc9b" providerId="LiveId" clId="{B46A41FD-4A52-4E01-B57F-2C574A1235DB}" dt="2022-10-31T14:35:31.819" v="518"/>
        <pc:sldMkLst>
          <pc:docMk/>
          <pc:sldMk cId="2972095948" sldId="257"/>
        </pc:sldMkLst>
        <pc:spChg chg="mod">
          <ac:chgData name="Hamit Sehjal" userId="2be84fbc5ddbcc9b" providerId="LiveId" clId="{B46A41FD-4A52-4E01-B57F-2C574A1235DB}" dt="2022-10-31T07:57:31.262" v="71" actId="13926"/>
          <ac:spMkLst>
            <pc:docMk/>
            <pc:sldMk cId="2972095948" sldId="257"/>
            <ac:spMk id="2" creationId="{00000000-0000-0000-0000-000000000000}"/>
          </ac:spMkLst>
        </pc:spChg>
        <pc:spChg chg="mod">
          <ac:chgData name="Hamit Sehjal" userId="2be84fbc5ddbcc9b" providerId="LiveId" clId="{B46A41FD-4A52-4E01-B57F-2C574A1235DB}" dt="2022-10-31T14:35:31.819" v="518"/>
          <ac:spMkLst>
            <pc:docMk/>
            <pc:sldMk cId="2972095948" sldId="257"/>
            <ac:spMk id="3" creationId="{00000000-0000-0000-0000-000000000000}"/>
          </ac:spMkLst>
        </pc:spChg>
      </pc:sldChg>
      <pc:sldChg chg="del">
        <pc:chgData name="Hamit Sehjal" userId="2be84fbc5ddbcc9b" providerId="LiveId" clId="{B46A41FD-4A52-4E01-B57F-2C574A1235DB}" dt="2022-10-31T08:06:51.540" v="456" actId="47"/>
        <pc:sldMkLst>
          <pc:docMk/>
          <pc:sldMk cId="1058103599" sldId="263"/>
        </pc:sldMkLst>
      </pc:sldChg>
      <pc:sldChg chg="del">
        <pc:chgData name="Hamit Sehjal" userId="2be84fbc5ddbcc9b" providerId="LiveId" clId="{B46A41FD-4A52-4E01-B57F-2C574A1235DB}" dt="2022-10-31T08:08:52.190" v="495" actId="47"/>
        <pc:sldMkLst>
          <pc:docMk/>
          <pc:sldMk cId="3123492396" sldId="265"/>
        </pc:sldMkLst>
      </pc:sldChg>
      <pc:sldChg chg="modSp mod ord">
        <pc:chgData name="Hamit Sehjal" userId="2be84fbc5ddbcc9b" providerId="LiveId" clId="{B46A41FD-4A52-4E01-B57F-2C574A1235DB}" dt="2022-10-31T08:08:43.850" v="494"/>
        <pc:sldMkLst>
          <pc:docMk/>
          <pc:sldMk cId="3028402552" sldId="269"/>
        </pc:sldMkLst>
        <pc:spChg chg="mod">
          <ac:chgData name="Hamit Sehjal" userId="2be84fbc5ddbcc9b" providerId="LiveId" clId="{B46A41FD-4A52-4E01-B57F-2C574A1235DB}" dt="2022-10-31T08:08:26.858" v="493"/>
          <ac:spMkLst>
            <pc:docMk/>
            <pc:sldMk cId="3028402552" sldId="269"/>
            <ac:spMk id="3" creationId="{00000000-0000-0000-0000-000000000000}"/>
          </ac:spMkLst>
        </pc:spChg>
        <pc:spChg chg="mod">
          <ac:chgData name="Hamit Sehjal" userId="2be84fbc5ddbcc9b" providerId="LiveId" clId="{B46A41FD-4A52-4E01-B57F-2C574A1235DB}" dt="2022-10-31T08:08:43.850" v="494"/>
          <ac:spMkLst>
            <pc:docMk/>
            <pc:sldMk cId="3028402552" sldId="269"/>
            <ac:spMk id="5" creationId="{5E955D6E-6F03-8958-3D29-67DEF7557F05}"/>
          </ac:spMkLst>
        </pc:spChg>
      </pc:sldChg>
      <pc:sldChg chg="delSp modSp mod">
        <pc:chgData name="Hamit Sehjal" userId="2be84fbc5ddbcc9b" providerId="LiveId" clId="{B46A41FD-4A52-4E01-B57F-2C574A1235DB}" dt="2022-10-31T08:06:44.301" v="455" actId="1076"/>
        <pc:sldMkLst>
          <pc:docMk/>
          <pc:sldMk cId="4104277228" sldId="271"/>
        </pc:sldMkLst>
        <pc:spChg chg="mod">
          <ac:chgData name="Hamit Sehjal" userId="2be84fbc5ddbcc9b" providerId="LiveId" clId="{B46A41FD-4A52-4E01-B57F-2C574A1235DB}" dt="2022-10-31T08:06:40.035" v="454"/>
          <ac:spMkLst>
            <pc:docMk/>
            <pc:sldMk cId="4104277228" sldId="271"/>
            <ac:spMk id="2" creationId="{00000000-0000-0000-0000-000000000000}"/>
          </ac:spMkLst>
        </pc:spChg>
        <pc:spChg chg="del mod">
          <ac:chgData name="Hamit Sehjal" userId="2be84fbc5ddbcc9b" providerId="LiveId" clId="{B46A41FD-4A52-4E01-B57F-2C574A1235DB}" dt="2022-10-31T07:59:33.423" v="269" actId="478"/>
          <ac:spMkLst>
            <pc:docMk/>
            <pc:sldMk cId="4104277228" sldId="271"/>
            <ac:spMk id="4" creationId="{B9768FA2-9F08-4FFF-E049-C8C3661B860D}"/>
          </ac:spMkLst>
        </pc:spChg>
        <pc:spChg chg="mod">
          <ac:chgData name="Hamit Sehjal" userId="2be84fbc5ddbcc9b" providerId="LiveId" clId="{B46A41FD-4A52-4E01-B57F-2C574A1235DB}" dt="2022-10-31T08:06:44.301" v="455" actId="1076"/>
          <ac:spMkLst>
            <pc:docMk/>
            <pc:sldMk cId="4104277228" sldId="271"/>
            <ac:spMk id="5" creationId="{5E955D6E-6F03-8958-3D29-67DEF7557F05}"/>
          </ac:spMkLst>
        </pc:spChg>
        <pc:spChg chg="del">
          <ac:chgData name="Hamit Sehjal" userId="2be84fbc5ddbcc9b" providerId="LiveId" clId="{B46A41FD-4A52-4E01-B57F-2C574A1235DB}" dt="2022-10-31T07:58:24.237" v="179" actId="478"/>
          <ac:spMkLst>
            <pc:docMk/>
            <pc:sldMk cId="4104277228" sldId="271"/>
            <ac:spMk id="6" creationId="{28EEF916-717D-02E1-41A5-973F66CDD59C}"/>
          </ac:spMkLst>
        </pc:spChg>
      </pc:sldChg>
      <pc:sldChg chg="modSp mod">
        <pc:chgData name="Hamit Sehjal" userId="2be84fbc5ddbcc9b" providerId="LiveId" clId="{B46A41FD-4A52-4E01-B57F-2C574A1235DB}" dt="2022-10-31T08:05:18.098" v="440" actId="20577"/>
        <pc:sldMkLst>
          <pc:docMk/>
          <pc:sldMk cId="2113285636" sldId="272"/>
        </pc:sldMkLst>
        <pc:spChg chg="mod">
          <ac:chgData name="Hamit Sehjal" userId="2be84fbc5ddbcc9b" providerId="LiveId" clId="{B46A41FD-4A52-4E01-B57F-2C574A1235DB}" dt="2022-10-31T08:03:51.882" v="366"/>
          <ac:spMkLst>
            <pc:docMk/>
            <pc:sldMk cId="2113285636" sldId="272"/>
            <ac:spMk id="3" creationId="{00000000-0000-0000-0000-000000000000}"/>
          </ac:spMkLst>
        </pc:spChg>
        <pc:spChg chg="mod">
          <ac:chgData name="Hamit Sehjal" userId="2be84fbc5ddbcc9b" providerId="LiveId" clId="{B46A41FD-4A52-4E01-B57F-2C574A1235DB}" dt="2022-10-31T08:05:18.098" v="440" actId="20577"/>
          <ac:spMkLst>
            <pc:docMk/>
            <pc:sldMk cId="2113285636" sldId="272"/>
            <ac:spMk id="8" creationId="{529F9F9C-AEF7-BD85-F74C-B655DE4FEF6A}"/>
          </ac:spMkLst>
        </pc:spChg>
      </pc:sldChg>
      <pc:sldChg chg="modSp mod ord">
        <pc:chgData name="Hamit Sehjal" userId="2be84fbc5ddbcc9b" providerId="LiveId" clId="{B46A41FD-4A52-4E01-B57F-2C574A1235DB}" dt="2022-11-02T18:47:57.742" v="520" actId="20577"/>
        <pc:sldMkLst>
          <pc:docMk/>
          <pc:sldMk cId="1456933203" sldId="273"/>
        </pc:sldMkLst>
        <pc:spChg chg="mod">
          <ac:chgData name="Hamit Sehjal" userId="2be84fbc5ddbcc9b" providerId="LiveId" clId="{B46A41FD-4A52-4E01-B57F-2C574A1235DB}" dt="2022-11-02T18:47:57.742" v="520" actId="20577"/>
          <ac:spMkLst>
            <pc:docMk/>
            <pc:sldMk cId="1456933203" sldId="273"/>
            <ac:spMk id="8" creationId="{529F9F9C-AEF7-BD85-F74C-B655DE4FEF6A}"/>
          </ac:spMkLst>
        </pc:spChg>
      </pc:sldChg>
      <pc:sldChg chg="addSp delSp modSp mod">
        <pc:chgData name="Hamit Sehjal" userId="2be84fbc5ddbcc9b" providerId="LiveId" clId="{B46A41FD-4A52-4E01-B57F-2C574A1235DB}" dt="2022-10-31T08:03:03.401" v="364" actId="1076"/>
        <pc:sldMkLst>
          <pc:docMk/>
          <pc:sldMk cId="700888157" sldId="275"/>
        </pc:sldMkLst>
        <pc:spChg chg="mod">
          <ac:chgData name="Hamit Sehjal" userId="2be84fbc5ddbcc9b" providerId="LiveId" clId="{B46A41FD-4A52-4E01-B57F-2C574A1235DB}" dt="2022-10-31T08:02:47.254" v="359" actId="20577"/>
          <ac:spMkLst>
            <pc:docMk/>
            <pc:sldMk cId="700888157" sldId="275"/>
            <ac:spMk id="4" creationId="{34B14190-56BC-8B93-231A-4553614685AF}"/>
          </ac:spMkLst>
        </pc:spChg>
        <pc:picChg chg="add mod">
          <ac:chgData name="Hamit Sehjal" userId="2be84fbc5ddbcc9b" providerId="LiveId" clId="{B46A41FD-4A52-4E01-B57F-2C574A1235DB}" dt="2022-10-31T08:03:03.401" v="364" actId="1076"/>
          <ac:picMkLst>
            <pc:docMk/>
            <pc:sldMk cId="700888157" sldId="275"/>
            <ac:picMk id="5" creationId="{1F7D91F8-830F-2F2F-E60C-281B5B8EFC45}"/>
          </ac:picMkLst>
        </pc:picChg>
        <pc:picChg chg="del">
          <ac:chgData name="Hamit Sehjal" userId="2be84fbc5ddbcc9b" providerId="LiveId" clId="{B46A41FD-4A52-4E01-B57F-2C574A1235DB}" dt="2022-10-31T08:02:00.838" v="350" actId="478"/>
          <ac:picMkLst>
            <pc:docMk/>
            <pc:sldMk cId="700888157" sldId="275"/>
            <ac:picMk id="9" creationId="{5CDD9C89-9A13-9E8A-1B35-071EAE568793}"/>
          </ac:picMkLst>
        </pc:picChg>
      </pc:sldChg>
      <pc:sldChg chg="modSp mod">
        <pc:chgData name="Hamit Sehjal" userId="2be84fbc5ddbcc9b" providerId="LiveId" clId="{B46A41FD-4A52-4E01-B57F-2C574A1235DB}" dt="2022-10-31T08:07:09.622" v="458" actId="27636"/>
        <pc:sldMkLst>
          <pc:docMk/>
          <pc:sldMk cId="3489556368" sldId="276"/>
        </pc:sldMkLst>
        <pc:spChg chg="mod">
          <ac:chgData name="Hamit Sehjal" userId="2be84fbc5ddbcc9b" providerId="LiveId" clId="{B46A41FD-4A52-4E01-B57F-2C574A1235DB}" dt="2022-10-31T08:07:09.622" v="458" actId="27636"/>
          <ac:spMkLst>
            <pc:docMk/>
            <pc:sldMk cId="3489556368" sldId="276"/>
            <ac:spMk id="10" creationId="{720C4381-FA3F-7454-8C88-F5D08DF8C154}"/>
          </ac:spMkLst>
        </pc:spChg>
      </pc:sldChg>
      <pc:sldChg chg="new del">
        <pc:chgData name="Hamit Sehjal" userId="2be84fbc5ddbcc9b" providerId="LiveId" clId="{B46A41FD-4A52-4E01-B57F-2C574A1235DB}" dt="2022-10-31T08:09:20.800" v="497" actId="47"/>
        <pc:sldMkLst>
          <pc:docMk/>
          <pc:sldMk cId="359389949" sldId="277"/>
        </pc:sldMkLst>
      </pc:sldChg>
    </pc:docChg>
  </pc:docChgLst>
  <pc:docChgLst>
    <pc:chgData name="Hamit Sehjal" userId="2be84fbc5ddbcc9b" providerId="LiveId" clId="{7B364FC6-2EFC-4D0B-B506-D2E381D49B02}"/>
    <pc:docChg chg="undo redo custSel addSld delSld modSld sldOrd">
      <pc:chgData name="Hamit Sehjal" userId="2be84fbc5ddbcc9b" providerId="LiveId" clId="{7B364FC6-2EFC-4D0B-B506-D2E381D49B02}" dt="2022-09-20T19:47:41.823" v="751" actId="1076"/>
      <pc:docMkLst>
        <pc:docMk/>
      </pc:docMkLst>
      <pc:sldChg chg="del">
        <pc:chgData name="Hamit Sehjal" userId="2be84fbc5ddbcc9b" providerId="LiveId" clId="{7B364FC6-2EFC-4D0B-B506-D2E381D49B02}" dt="2022-09-19T04:51:49.423" v="14" actId="47"/>
        <pc:sldMkLst>
          <pc:docMk/>
          <pc:sldMk cId="106757496" sldId="262"/>
        </pc:sldMkLst>
      </pc:sldChg>
      <pc:sldChg chg="addSp delSp modSp mod">
        <pc:chgData name="Hamit Sehjal" userId="2be84fbc5ddbcc9b" providerId="LiveId" clId="{7B364FC6-2EFC-4D0B-B506-D2E381D49B02}" dt="2022-09-19T22:52:42.817" v="465" actId="313"/>
        <pc:sldMkLst>
          <pc:docMk/>
          <pc:sldMk cId="1058103599" sldId="263"/>
        </pc:sldMkLst>
        <pc:spChg chg="mod">
          <ac:chgData name="Hamit Sehjal" userId="2be84fbc5ddbcc9b" providerId="LiveId" clId="{7B364FC6-2EFC-4D0B-B506-D2E381D49B02}" dt="2022-09-19T05:05:06.086" v="76"/>
          <ac:spMkLst>
            <pc:docMk/>
            <pc:sldMk cId="1058103599" sldId="263"/>
            <ac:spMk id="3" creationId="{00000000-0000-0000-0000-000000000000}"/>
          </ac:spMkLst>
        </pc:spChg>
        <pc:spChg chg="mod">
          <ac:chgData name="Hamit Sehjal" userId="2be84fbc5ddbcc9b" providerId="LiveId" clId="{7B364FC6-2EFC-4D0B-B506-D2E381D49B02}" dt="2022-09-19T22:52:42.817" v="465" actId="313"/>
          <ac:spMkLst>
            <pc:docMk/>
            <pc:sldMk cId="1058103599" sldId="263"/>
            <ac:spMk id="10" creationId="{720C4381-FA3F-7454-8C88-F5D08DF8C154}"/>
          </ac:spMkLst>
        </pc:spChg>
        <pc:inkChg chg="add del">
          <ac:chgData name="Hamit Sehjal" userId="2be84fbc5ddbcc9b" providerId="LiveId" clId="{7B364FC6-2EFC-4D0B-B506-D2E381D49B02}" dt="2022-09-19T15:27:04.714" v="291" actId="9405"/>
          <ac:inkMkLst>
            <pc:docMk/>
            <pc:sldMk cId="1058103599" sldId="263"/>
            <ac:inkMk id="2" creationId="{EA732D56-42D4-CA61-5A0F-22D1D7F21044}"/>
          </ac:inkMkLst>
        </pc:inkChg>
        <pc:inkChg chg="add del">
          <ac:chgData name="Hamit Sehjal" userId="2be84fbc5ddbcc9b" providerId="LiveId" clId="{7B364FC6-2EFC-4D0B-B506-D2E381D49B02}" dt="2022-09-19T15:27:04.513" v="290" actId="9405"/>
          <ac:inkMkLst>
            <pc:docMk/>
            <pc:sldMk cId="1058103599" sldId="263"/>
            <ac:inkMk id="4" creationId="{B76A7DC4-D4D3-EB2E-BC67-B339CCD3882B}"/>
          </ac:inkMkLst>
        </pc:inkChg>
      </pc:sldChg>
      <pc:sldChg chg="addSp delSp modSp mod">
        <pc:chgData name="Hamit Sehjal" userId="2be84fbc5ddbcc9b" providerId="LiveId" clId="{7B364FC6-2EFC-4D0B-B506-D2E381D49B02}" dt="2022-09-19T23:03:04.454" v="554" actId="20577"/>
        <pc:sldMkLst>
          <pc:docMk/>
          <pc:sldMk cId="2472146641" sldId="264"/>
        </pc:sldMkLst>
        <pc:spChg chg="add mod">
          <ac:chgData name="Hamit Sehjal" userId="2be84fbc5ddbcc9b" providerId="LiveId" clId="{7B364FC6-2EFC-4D0B-B506-D2E381D49B02}" dt="2022-09-19T05:08:35.573" v="136" actId="1076"/>
          <ac:spMkLst>
            <pc:docMk/>
            <pc:sldMk cId="2472146641" sldId="264"/>
            <ac:spMk id="2" creationId="{D9A8B3AA-7C64-EF07-6D2B-2012496C0614}"/>
          </ac:spMkLst>
        </pc:spChg>
        <pc:spChg chg="mod">
          <ac:chgData name="Hamit Sehjal" userId="2be84fbc5ddbcc9b" providerId="LiveId" clId="{7B364FC6-2EFC-4D0B-B506-D2E381D49B02}" dt="2022-09-19T05:06:37.075" v="103" actId="20577"/>
          <ac:spMkLst>
            <pc:docMk/>
            <pc:sldMk cId="2472146641" sldId="264"/>
            <ac:spMk id="3" creationId="{00000000-0000-0000-0000-000000000000}"/>
          </ac:spMkLst>
        </pc:spChg>
        <pc:spChg chg="add del mod">
          <ac:chgData name="Hamit Sehjal" userId="2be84fbc5ddbcc9b" providerId="LiveId" clId="{7B364FC6-2EFC-4D0B-B506-D2E381D49B02}" dt="2022-09-19T05:07:47.606" v="120" actId="478"/>
          <ac:spMkLst>
            <pc:docMk/>
            <pc:sldMk cId="2472146641" sldId="264"/>
            <ac:spMk id="4" creationId="{CAA3B210-3216-AC1E-698C-57D021B257A5}"/>
          </ac:spMkLst>
        </pc:spChg>
        <pc:spChg chg="mod">
          <ac:chgData name="Hamit Sehjal" userId="2be84fbc5ddbcc9b" providerId="LiveId" clId="{7B364FC6-2EFC-4D0B-B506-D2E381D49B02}" dt="2022-09-19T23:03:04.454" v="554" actId="20577"/>
          <ac:spMkLst>
            <pc:docMk/>
            <pc:sldMk cId="2472146641" sldId="264"/>
            <ac:spMk id="10" creationId="{5FB0D25E-9406-7152-4169-3B662AF61296}"/>
          </ac:spMkLst>
        </pc:spChg>
      </pc:sldChg>
      <pc:sldChg chg="addSp delSp modSp mod">
        <pc:chgData name="Hamit Sehjal" userId="2be84fbc5ddbcc9b" providerId="LiveId" clId="{7B364FC6-2EFC-4D0B-B506-D2E381D49B02}" dt="2022-09-19T05:12:13.427" v="204" actId="1076"/>
        <pc:sldMkLst>
          <pc:docMk/>
          <pc:sldMk cId="3123492396" sldId="265"/>
        </pc:sldMkLst>
        <pc:spChg chg="del mod">
          <ac:chgData name="Hamit Sehjal" userId="2be84fbc5ddbcc9b" providerId="LiveId" clId="{7B364FC6-2EFC-4D0B-B506-D2E381D49B02}" dt="2022-09-19T05:10:13.122" v="168" actId="478"/>
          <ac:spMkLst>
            <pc:docMk/>
            <pc:sldMk cId="3123492396" sldId="265"/>
            <ac:spMk id="2" creationId="{00000000-0000-0000-0000-000000000000}"/>
          </ac:spMkLst>
        </pc:spChg>
        <pc:spChg chg="mod">
          <ac:chgData name="Hamit Sehjal" userId="2be84fbc5ddbcc9b" providerId="LiveId" clId="{7B364FC6-2EFC-4D0B-B506-D2E381D49B02}" dt="2022-09-19T05:10:28.625" v="173" actId="20577"/>
          <ac:spMkLst>
            <pc:docMk/>
            <pc:sldMk cId="3123492396" sldId="265"/>
            <ac:spMk id="3" creationId="{00000000-0000-0000-0000-000000000000}"/>
          </ac:spMkLst>
        </pc:spChg>
        <pc:spChg chg="add mod">
          <ac:chgData name="Hamit Sehjal" userId="2be84fbc5ddbcc9b" providerId="LiveId" clId="{7B364FC6-2EFC-4D0B-B506-D2E381D49B02}" dt="2022-09-19T05:12:13.427" v="204" actId="1076"/>
          <ac:spMkLst>
            <pc:docMk/>
            <pc:sldMk cId="3123492396" sldId="265"/>
            <ac:spMk id="4" creationId="{F8074E3E-D321-A0CC-035E-D945FFA2C316}"/>
          </ac:spMkLst>
        </pc:spChg>
        <pc:spChg chg="mod">
          <ac:chgData name="Hamit Sehjal" userId="2be84fbc5ddbcc9b" providerId="LiveId" clId="{7B364FC6-2EFC-4D0B-B506-D2E381D49B02}" dt="2022-09-19T05:11:12.105" v="191" actId="20577"/>
          <ac:spMkLst>
            <pc:docMk/>
            <pc:sldMk cId="3123492396" sldId="265"/>
            <ac:spMk id="5" creationId="{5E955D6E-6F03-8958-3D29-67DEF7557F05}"/>
          </ac:spMkLst>
        </pc:spChg>
        <pc:spChg chg="add del mod">
          <ac:chgData name="Hamit Sehjal" userId="2be84fbc5ddbcc9b" providerId="LiveId" clId="{7B364FC6-2EFC-4D0B-B506-D2E381D49B02}" dt="2022-09-19T05:11:39.665" v="196" actId="478"/>
          <ac:spMkLst>
            <pc:docMk/>
            <pc:sldMk cId="3123492396" sldId="265"/>
            <ac:spMk id="6" creationId="{ABA313D9-9EB7-3CC1-030F-B92EE160FD5B}"/>
          </ac:spMkLst>
        </pc:spChg>
      </pc:sldChg>
      <pc:sldChg chg="addSp delSp modSp mod ord">
        <pc:chgData name="Hamit Sehjal" userId="2be84fbc5ddbcc9b" providerId="LiveId" clId="{7B364FC6-2EFC-4D0B-B506-D2E381D49B02}" dt="2022-09-19T16:49:52.640" v="450" actId="27636"/>
        <pc:sldMkLst>
          <pc:docMk/>
          <pc:sldMk cId="3028402552" sldId="269"/>
        </pc:sldMkLst>
        <pc:spChg chg="mod">
          <ac:chgData name="Hamit Sehjal" userId="2be84fbc5ddbcc9b" providerId="LiveId" clId="{7B364FC6-2EFC-4D0B-B506-D2E381D49B02}" dt="2022-09-19T16:47:58.051" v="299"/>
          <ac:spMkLst>
            <pc:docMk/>
            <pc:sldMk cId="3028402552" sldId="269"/>
            <ac:spMk id="3" creationId="{00000000-0000-0000-0000-000000000000}"/>
          </ac:spMkLst>
        </pc:spChg>
        <pc:spChg chg="mod">
          <ac:chgData name="Hamit Sehjal" userId="2be84fbc5ddbcc9b" providerId="LiveId" clId="{7B364FC6-2EFC-4D0B-B506-D2E381D49B02}" dt="2022-09-19T16:49:52.640" v="450" actId="27636"/>
          <ac:spMkLst>
            <pc:docMk/>
            <pc:sldMk cId="3028402552" sldId="269"/>
            <ac:spMk id="5" creationId="{5E955D6E-6F03-8958-3D29-67DEF7557F05}"/>
          </ac:spMkLst>
        </pc:spChg>
        <pc:spChg chg="del">
          <ac:chgData name="Hamit Sehjal" userId="2be84fbc5ddbcc9b" providerId="LiveId" clId="{7B364FC6-2EFC-4D0B-B506-D2E381D49B02}" dt="2022-09-19T04:53:55.855" v="30" actId="478"/>
          <ac:spMkLst>
            <pc:docMk/>
            <pc:sldMk cId="3028402552" sldId="269"/>
            <ac:spMk id="9" creationId="{84EDB807-D0D4-0931-C32A-04196EE5C54A}"/>
          </ac:spMkLst>
        </pc:spChg>
        <pc:inkChg chg="add">
          <ac:chgData name="Hamit Sehjal" userId="2be84fbc5ddbcc9b" providerId="LiveId" clId="{7B364FC6-2EFC-4D0B-B506-D2E381D49B02}" dt="2022-09-19T15:22:58.471" v="287" actId="9405"/>
          <ac:inkMkLst>
            <pc:docMk/>
            <pc:sldMk cId="3028402552" sldId="269"/>
            <ac:inkMk id="2" creationId="{58726236-45CE-963C-6286-6B3C38A3D507}"/>
          </ac:inkMkLst>
        </pc:inkChg>
      </pc:sldChg>
      <pc:sldChg chg="del">
        <pc:chgData name="Hamit Sehjal" userId="2be84fbc5ddbcc9b" providerId="LiveId" clId="{7B364FC6-2EFC-4D0B-B506-D2E381D49B02}" dt="2022-09-19T05:09:29.532" v="147" actId="47"/>
        <pc:sldMkLst>
          <pc:docMk/>
          <pc:sldMk cId="820531920" sldId="270"/>
        </pc:sldMkLst>
      </pc:sldChg>
      <pc:sldChg chg="addSp delSp modSp mod">
        <pc:chgData name="Hamit Sehjal" userId="2be84fbc5ddbcc9b" providerId="LiveId" clId="{7B364FC6-2EFC-4D0B-B506-D2E381D49B02}" dt="2022-09-20T19:47:41.823" v="751" actId="1076"/>
        <pc:sldMkLst>
          <pc:docMk/>
          <pc:sldMk cId="4104277228" sldId="271"/>
        </pc:sldMkLst>
        <pc:spChg chg="mod">
          <ac:chgData name="Hamit Sehjal" userId="2be84fbc5ddbcc9b" providerId="LiveId" clId="{7B364FC6-2EFC-4D0B-B506-D2E381D49B02}" dt="2022-09-19T04:51:43.375" v="13" actId="20577"/>
          <ac:spMkLst>
            <pc:docMk/>
            <pc:sldMk cId="4104277228" sldId="271"/>
            <ac:spMk id="4" creationId="{B9768FA2-9F08-4FFF-E049-C8C3661B860D}"/>
          </ac:spMkLst>
        </pc:spChg>
        <pc:spChg chg="mod">
          <ac:chgData name="Hamit Sehjal" userId="2be84fbc5ddbcc9b" providerId="LiveId" clId="{7B364FC6-2EFC-4D0B-B506-D2E381D49B02}" dt="2022-09-20T19:47:04.876" v="739" actId="1038"/>
          <ac:spMkLst>
            <pc:docMk/>
            <pc:sldMk cId="4104277228" sldId="271"/>
            <ac:spMk id="5" creationId="{5E955D6E-6F03-8958-3D29-67DEF7557F05}"/>
          </ac:spMkLst>
        </pc:spChg>
        <pc:spChg chg="add del mod">
          <ac:chgData name="Hamit Sehjal" userId="2be84fbc5ddbcc9b" providerId="LiveId" clId="{7B364FC6-2EFC-4D0B-B506-D2E381D49B02}" dt="2022-09-20T19:47:41.823" v="751" actId="1076"/>
          <ac:spMkLst>
            <pc:docMk/>
            <pc:sldMk cId="4104277228" sldId="271"/>
            <ac:spMk id="6" creationId="{28EEF916-717D-02E1-41A5-973F66CDD59C}"/>
          </ac:spMkLst>
        </pc:spChg>
      </pc:sldChg>
      <pc:sldChg chg="addSp delSp modSp add del mod">
        <pc:chgData name="Hamit Sehjal" userId="2be84fbc5ddbcc9b" providerId="LiveId" clId="{7B364FC6-2EFC-4D0B-B506-D2E381D49B02}" dt="2022-09-19T16:47:20.795" v="294" actId="47"/>
        <pc:sldMkLst>
          <pc:docMk/>
          <pc:sldMk cId="2515431929" sldId="272"/>
        </pc:sldMkLst>
        <pc:spChg chg="del">
          <ac:chgData name="Hamit Sehjal" userId="2be84fbc5ddbcc9b" providerId="LiveId" clId="{7B364FC6-2EFC-4D0B-B506-D2E381D49B02}" dt="2022-09-19T05:00:18.919" v="32" actId="478"/>
          <ac:spMkLst>
            <pc:docMk/>
            <pc:sldMk cId="2515431929" sldId="272"/>
            <ac:spMk id="3" creationId="{00000000-0000-0000-0000-000000000000}"/>
          </ac:spMkLst>
        </pc:spChg>
        <pc:spChg chg="add del mod">
          <ac:chgData name="Hamit Sehjal" userId="2be84fbc5ddbcc9b" providerId="LiveId" clId="{7B364FC6-2EFC-4D0B-B506-D2E381D49B02}" dt="2022-09-19T05:00:22.504" v="33" actId="478"/>
          <ac:spMkLst>
            <pc:docMk/>
            <pc:sldMk cId="2515431929" sldId="272"/>
            <ac:spMk id="4" creationId="{0B6EB03C-0926-C2F2-5902-AE61DDBCCAC2}"/>
          </ac:spMkLst>
        </pc:spChg>
        <pc:spChg chg="del">
          <ac:chgData name="Hamit Sehjal" userId="2be84fbc5ddbcc9b" providerId="LiveId" clId="{7B364FC6-2EFC-4D0B-B506-D2E381D49B02}" dt="2022-09-19T05:00:26.487" v="34" actId="478"/>
          <ac:spMkLst>
            <pc:docMk/>
            <pc:sldMk cId="2515431929" sldId="272"/>
            <ac:spMk id="5" creationId="{5E955D6E-6F03-8958-3D29-67DEF7557F05}"/>
          </ac:spMkLst>
        </pc:spChg>
        <pc:grpChg chg="mod">
          <ac:chgData name="Hamit Sehjal" userId="2be84fbc5ddbcc9b" providerId="LiveId" clId="{7B364FC6-2EFC-4D0B-B506-D2E381D49B02}" dt="2022-09-19T15:16:26.476" v="232"/>
          <ac:grpSpMkLst>
            <pc:docMk/>
            <pc:sldMk cId="2515431929" sldId="272"/>
            <ac:grpSpMk id="5" creationId="{20A197E8-2718-2434-18CC-7218C54428B2}"/>
          </ac:grpSpMkLst>
        </pc:grpChg>
        <pc:grpChg chg="mod">
          <ac:chgData name="Hamit Sehjal" userId="2be84fbc5ddbcc9b" providerId="LiveId" clId="{7B364FC6-2EFC-4D0B-B506-D2E381D49B02}" dt="2022-09-19T15:16:26.024" v="228"/>
          <ac:grpSpMkLst>
            <pc:docMk/>
            <pc:sldMk cId="2515431929" sldId="272"/>
            <ac:grpSpMk id="10" creationId="{C19C447B-2EDD-9C0B-7C39-C314CE4F269E}"/>
          </ac:grpSpMkLst>
        </pc:grpChg>
        <pc:grpChg chg="mod">
          <ac:chgData name="Hamit Sehjal" userId="2be84fbc5ddbcc9b" providerId="LiveId" clId="{7B364FC6-2EFC-4D0B-B506-D2E381D49B02}" dt="2022-09-19T15:16:25.307" v="223"/>
          <ac:grpSpMkLst>
            <pc:docMk/>
            <pc:sldMk cId="2515431929" sldId="272"/>
            <ac:grpSpMk id="15" creationId="{3C8F067E-91D4-CE9E-F3B9-22930EA00AFF}"/>
          </ac:grpSpMkLst>
        </pc:grpChg>
        <pc:picChg chg="add mod">
          <ac:chgData name="Hamit Sehjal" userId="2be84fbc5ddbcc9b" providerId="LiveId" clId="{7B364FC6-2EFC-4D0B-B506-D2E381D49B02}" dt="2022-09-19T05:01:16.517" v="39" actId="14100"/>
          <ac:picMkLst>
            <pc:docMk/>
            <pc:sldMk cId="2515431929" sldId="272"/>
            <ac:picMk id="7" creationId="{66DDCB21-3E25-55DF-A201-C4690FC47845}"/>
          </ac:picMkLst>
        </pc:picChg>
        <pc:inkChg chg="add del">
          <ac:chgData name="Hamit Sehjal" userId="2be84fbc5ddbcc9b" providerId="LiveId" clId="{7B364FC6-2EFC-4D0B-B506-D2E381D49B02}" dt="2022-09-19T15:16:26.843" v="234" actId="9405"/>
          <ac:inkMkLst>
            <pc:docMk/>
            <pc:sldMk cId="2515431929" sldId="272"/>
            <ac:inkMk id="2" creationId="{64F08CEF-9077-2A31-FEF1-37FBADF376C8}"/>
          </ac:inkMkLst>
        </pc:inkChg>
        <pc:inkChg chg="add del mod">
          <ac:chgData name="Hamit Sehjal" userId="2be84fbc5ddbcc9b" providerId="LiveId" clId="{7B364FC6-2EFC-4D0B-B506-D2E381D49B02}" dt="2022-09-19T15:16:26.677" v="233" actId="9405"/>
          <ac:inkMkLst>
            <pc:docMk/>
            <pc:sldMk cId="2515431929" sldId="272"/>
            <ac:inkMk id="3" creationId="{93F46B73-8434-2091-80FE-880290DEAC7D}"/>
          </ac:inkMkLst>
        </pc:inkChg>
        <pc:inkChg chg="add del mod">
          <ac:chgData name="Hamit Sehjal" userId="2be84fbc5ddbcc9b" providerId="LiveId" clId="{7B364FC6-2EFC-4D0B-B506-D2E381D49B02}" dt="2022-09-19T15:16:26.476" v="232"/>
          <ac:inkMkLst>
            <pc:docMk/>
            <pc:sldMk cId="2515431929" sldId="272"/>
            <ac:inkMk id="4" creationId="{663240F0-9417-DA73-9935-64E43E917CB4}"/>
          </ac:inkMkLst>
        </pc:inkChg>
        <pc:inkChg chg="add del">
          <ac:chgData name="Hamit Sehjal" userId="2be84fbc5ddbcc9b" providerId="LiveId" clId="{7B364FC6-2EFC-4D0B-B506-D2E381D49B02}" dt="2022-09-19T15:16:26.355" v="230" actId="9405"/>
          <ac:inkMkLst>
            <pc:docMk/>
            <pc:sldMk cId="2515431929" sldId="272"/>
            <ac:inkMk id="6" creationId="{63638C9D-0B98-E609-BA52-0BE80A2C1239}"/>
          </ac:inkMkLst>
        </pc:inkChg>
        <pc:inkChg chg="add del mod">
          <ac:chgData name="Hamit Sehjal" userId="2be84fbc5ddbcc9b" providerId="LiveId" clId="{7B364FC6-2EFC-4D0B-B506-D2E381D49B02}" dt="2022-09-19T15:16:26.186" v="229" actId="9405"/>
          <ac:inkMkLst>
            <pc:docMk/>
            <pc:sldMk cId="2515431929" sldId="272"/>
            <ac:inkMk id="8" creationId="{0EE797CB-BD53-679D-6085-85B88B3CC835}"/>
          </ac:inkMkLst>
        </pc:inkChg>
        <pc:inkChg chg="add del mod">
          <ac:chgData name="Hamit Sehjal" userId="2be84fbc5ddbcc9b" providerId="LiveId" clId="{7B364FC6-2EFC-4D0B-B506-D2E381D49B02}" dt="2022-09-19T15:16:26.024" v="228"/>
          <ac:inkMkLst>
            <pc:docMk/>
            <pc:sldMk cId="2515431929" sldId="272"/>
            <ac:inkMk id="9" creationId="{93ADE6CC-A799-54A8-D7A5-CF728A561C4B}"/>
          </ac:inkMkLst>
        </pc:inkChg>
        <pc:inkChg chg="add del">
          <ac:chgData name="Hamit Sehjal" userId="2be84fbc5ddbcc9b" providerId="LiveId" clId="{7B364FC6-2EFC-4D0B-B506-D2E381D49B02}" dt="2022-09-19T15:16:25.869" v="226" actId="9405"/>
          <ac:inkMkLst>
            <pc:docMk/>
            <pc:sldMk cId="2515431929" sldId="272"/>
            <ac:inkMk id="11" creationId="{0F19D0DB-6E81-9C19-D23F-DE438587FC5F}"/>
          </ac:inkMkLst>
        </pc:inkChg>
        <pc:inkChg chg="add del">
          <ac:chgData name="Hamit Sehjal" userId="2be84fbc5ddbcc9b" providerId="LiveId" clId="{7B364FC6-2EFC-4D0B-B506-D2E381D49B02}" dt="2022-09-19T15:16:25.719" v="225" actId="9405"/>
          <ac:inkMkLst>
            <pc:docMk/>
            <pc:sldMk cId="2515431929" sldId="272"/>
            <ac:inkMk id="12" creationId="{E19C025D-B8C6-A662-C74F-16B41366C0E6}"/>
          </ac:inkMkLst>
        </pc:inkChg>
        <pc:inkChg chg="add del mod">
          <ac:chgData name="Hamit Sehjal" userId="2be84fbc5ddbcc9b" providerId="LiveId" clId="{7B364FC6-2EFC-4D0B-B506-D2E381D49B02}" dt="2022-09-19T15:16:25.581" v="224" actId="9405"/>
          <ac:inkMkLst>
            <pc:docMk/>
            <pc:sldMk cId="2515431929" sldId="272"/>
            <ac:inkMk id="13" creationId="{958A921E-9865-DE1C-D978-C4EBA2CF767A}"/>
          </ac:inkMkLst>
        </pc:inkChg>
        <pc:inkChg chg="add del mod">
          <ac:chgData name="Hamit Sehjal" userId="2be84fbc5ddbcc9b" providerId="LiveId" clId="{7B364FC6-2EFC-4D0B-B506-D2E381D49B02}" dt="2022-09-19T15:16:25.307" v="223"/>
          <ac:inkMkLst>
            <pc:docMk/>
            <pc:sldMk cId="2515431929" sldId="272"/>
            <ac:inkMk id="14" creationId="{0F10A202-5FE6-EC45-D42F-2D2AACCBDA4E}"/>
          </ac:inkMkLst>
        </pc:inkChg>
        <pc:inkChg chg="add del">
          <ac:chgData name="Hamit Sehjal" userId="2be84fbc5ddbcc9b" providerId="LiveId" clId="{7B364FC6-2EFC-4D0B-B506-D2E381D49B02}" dt="2022-09-19T15:16:25.077" v="221" actId="9405"/>
          <ac:inkMkLst>
            <pc:docMk/>
            <pc:sldMk cId="2515431929" sldId="272"/>
            <ac:inkMk id="16" creationId="{98A0EED8-F2EE-6BAE-3CB4-4D345EB44A8A}"/>
          </ac:inkMkLst>
        </pc:inkChg>
      </pc:sldChg>
      <pc:sldChg chg="addSp delSp modSp add del mod">
        <pc:chgData name="Hamit Sehjal" userId="2be84fbc5ddbcc9b" providerId="LiveId" clId="{7B364FC6-2EFC-4D0B-B506-D2E381D49B02}" dt="2022-09-19T16:47:23.134" v="295" actId="47"/>
        <pc:sldMkLst>
          <pc:docMk/>
          <pc:sldMk cId="1106679720" sldId="273"/>
        </pc:sldMkLst>
        <pc:grpChg chg="mod">
          <ac:chgData name="Hamit Sehjal" userId="2be84fbc5ddbcc9b" providerId="LiveId" clId="{7B364FC6-2EFC-4D0B-B506-D2E381D49B02}" dt="2022-09-19T15:21:09.672" v="260"/>
          <ac:grpSpMkLst>
            <pc:docMk/>
            <pc:sldMk cId="1106679720" sldId="273"/>
            <ac:grpSpMk id="6" creationId="{535B69C5-2107-EE82-2515-B61D6C84F5C1}"/>
          </ac:grpSpMkLst>
        </pc:grpChg>
        <pc:grpChg chg="mod">
          <ac:chgData name="Hamit Sehjal" userId="2be84fbc5ddbcc9b" providerId="LiveId" clId="{7B364FC6-2EFC-4D0B-B506-D2E381D49B02}" dt="2022-09-19T15:21:09.205" v="256"/>
          <ac:grpSpMkLst>
            <pc:docMk/>
            <pc:sldMk cId="1106679720" sldId="273"/>
            <ac:grpSpMk id="10" creationId="{D9EEB4F8-94C4-8DD2-123B-B62BC6AC8ED1}"/>
          </ac:grpSpMkLst>
        </pc:grpChg>
        <pc:grpChg chg="mod">
          <ac:chgData name="Hamit Sehjal" userId="2be84fbc5ddbcc9b" providerId="LiveId" clId="{7B364FC6-2EFC-4D0B-B506-D2E381D49B02}" dt="2022-09-19T15:21:08.567" v="251"/>
          <ac:grpSpMkLst>
            <pc:docMk/>
            <pc:sldMk cId="1106679720" sldId="273"/>
            <ac:grpSpMk id="15" creationId="{4058FAD5-85AE-E6A9-A873-BF247AC64222}"/>
          </ac:grpSpMkLst>
        </pc:grpChg>
        <pc:picChg chg="add mod">
          <ac:chgData name="Hamit Sehjal" userId="2be84fbc5ddbcc9b" providerId="LiveId" clId="{7B364FC6-2EFC-4D0B-B506-D2E381D49B02}" dt="2022-09-19T05:02:31.103" v="52" actId="14100"/>
          <ac:picMkLst>
            <pc:docMk/>
            <pc:sldMk cId="1106679720" sldId="273"/>
            <ac:picMk id="3" creationId="{7882C75A-47CF-040E-A9AE-5AF761B5050B}"/>
          </ac:picMkLst>
        </pc:picChg>
        <pc:picChg chg="del">
          <ac:chgData name="Hamit Sehjal" userId="2be84fbc5ddbcc9b" providerId="LiveId" clId="{7B364FC6-2EFC-4D0B-B506-D2E381D49B02}" dt="2022-09-19T05:01:48.079" v="41" actId="478"/>
          <ac:picMkLst>
            <pc:docMk/>
            <pc:sldMk cId="1106679720" sldId="273"/>
            <ac:picMk id="7" creationId="{66DDCB21-3E25-55DF-A201-C4690FC47845}"/>
          </ac:picMkLst>
        </pc:picChg>
        <pc:inkChg chg="add del">
          <ac:chgData name="Hamit Sehjal" userId="2be84fbc5ddbcc9b" providerId="LiveId" clId="{7B364FC6-2EFC-4D0B-B506-D2E381D49B02}" dt="2022-09-19T15:21:09.942" v="262" actId="9405"/>
          <ac:inkMkLst>
            <pc:docMk/>
            <pc:sldMk cId="1106679720" sldId="273"/>
            <ac:inkMk id="2" creationId="{EA474D0E-0805-DE0F-83A8-FE43A39250D5}"/>
          </ac:inkMkLst>
        </pc:inkChg>
        <pc:inkChg chg="add del mod">
          <ac:chgData name="Hamit Sehjal" userId="2be84fbc5ddbcc9b" providerId="LiveId" clId="{7B364FC6-2EFC-4D0B-B506-D2E381D49B02}" dt="2022-09-19T15:21:09.816" v="261" actId="9405"/>
          <ac:inkMkLst>
            <pc:docMk/>
            <pc:sldMk cId="1106679720" sldId="273"/>
            <ac:inkMk id="4" creationId="{56592897-0EA9-1020-87AD-0DAB0E4B7BB2}"/>
          </ac:inkMkLst>
        </pc:inkChg>
        <pc:inkChg chg="add del mod">
          <ac:chgData name="Hamit Sehjal" userId="2be84fbc5ddbcc9b" providerId="LiveId" clId="{7B364FC6-2EFC-4D0B-B506-D2E381D49B02}" dt="2022-09-19T15:21:09.672" v="260"/>
          <ac:inkMkLst>
            <pc:docMk/>
            <pc:sldMk cId="1106679720" sldId="273"/>
            <ac:inkMk id="5" creationId="{F0BFFD8F-395C-BD2A-DB5C-31A0333D4E38}"/>
          </ac:inkMkLst>
        </pc:inkChg>
        <pc:inkChg chg="add del">
          <ac:chgData name="Hamit Sehjal" userId="2be84fbc5ddbcc9b" providerId="LiveId" clId="{7B364FC6-2EFC-4D0B-B506-D2E381D49B02}" dt="2022-09-19T15:21:09.518" v="258" actId="9405"/>
          <ac:inkMkLst>
            <pc:docMk/>
            <pc:sldMk cId="1106679720" sldId="273"/>
            <ac:inkMk id="7" creationId="{5EFA9046-8419-808C-F84F-2B8D0980348E}"/>
          </ac:inkMkLst>
        </pc:inkChg>
        <pc:inkChg chg="add del mod">
          <ac:chgData name="Hamit Sehjal" userId="2be84fbc5ddbcc9b" providerId="LiveId" clId="{7B364FC6-2EFC-4D0B-B506-D2E381D49B02}" dt="2022-09-19T15:21:09.302" v="257" actId="9405"/>
          <ac:inkMkLst>
            <pc:docMk/>
            <pc:sldMk cId="1106679720" sldId="273"/>
            <ac:inkMk id="8" creationId="{B36C16C5-63C3-92AA-7376-4407B6E7A6B2}"/>
          </ac:inkMkLst>
        </pc:inkChg>
        <pc:inkChg chg="add del mod">
          <ac:chgData name="Hamit Sehjal" userId="2be84fbc5ddbcc9b" providerId="LiveId" clId="{7B364FC6-2EFC-4D0B-B506-D2E381D49B02}" dt="2022-09-19T15:21:09.205" v="256"/>
          <ac:inkMkLst>
            <pc:docMk/>
            <pc:sldMk cId="1106679720" sldId="273"/>
            <ac:inkMk id="9" creationId="{DEF0635D-3E79-0A69-CB8A-668CC0F4F284}"/>
          </ac:inkMkLst>
        </pc:inkChg>
        <pc:inkChg chg="add del">
          <ac:chgData name="Hamit Sehjal" userId="2be84fbc5ddbcc9b" providerId="LiveId" clId="{7B364FC6-2EFC-4D0B-B506-D2E381D49B02}" dt="2022-09-19T15:21:09.051" v="254" actId="9405"/>
          <ac:inkMkLst>
            <pc:docMk/>
            <pc:sldMk cId="1106679720" sldId="273"/>
            <ac:inkMk id="11" creationId="{FBC729BF-E1E7-6505-8C95-52880E8FC1D7}"/>
          </ac:inkMkLst>
        </pc:inkChg>
        <pc:inkChg chg="add del mod">
          <ac:chgData name="Hamit Sehjal" userId="2be84fbc5ddbcc9b" providerId="LiveId" clId="{7B364FC6-2EFC-4D0B-B506-D2E381D49B02}" dt="2022-09-19T15:21:08.911" v="253" actId="9405"/>
          <ac:inkMkLst>
            <pc:docMk/>
            <pc:sldMk cId="1106679720" sldId="273"/>
            <ac:inkMk id="12" creationId="{3E407AEC-F4E6-6886-F26B-19DEDB26CFA8}"/>
          </ac:inkMkLst>
        </pc:inkChg>
        <pc:inkChg chg="add del mod">
          <ac:chgData name="Hamit Sehjal" userId="2be84fbc5ddbcc9b" providerId="LiveId" clId="{7B364FC6-2EFC-4D0B-B506-D2E381D49B02}" dt="2022-09-19T15:21:08.740" v="252" actId="9405"/>
          <ac:inkMkLst>
            <pc:docMk/>
            <pc:sldMk cId="1106679720" sldId="273"/>
            <ac:inkMk id="13" creationId="{9BE3FF05-685F-C951-A567-5E434CA28306}"/>
          </ac:inkMkLst>
        </pc:inkChg>
        <pc:inkChg chg="add del mod">
          <ac:chgData name="Hamit Sehjal" userId="2be84fbc5ddbcc9b" providerId="LiveId" clId="{7B364FC6-2EFC-4D0B-B506-D2E381D49B02}" dt="2022-09-19T15:21:08.567" v="251"/>
          <ac:inkMkLst>
            <pc:docMk/>
            <pc:sldMk cId="1106679720" sldId="273"/>
            <ac:inkMk id="14" creationId="{B7D00423-F872-A33E-9852-A2333F689ABD}"/>
          </ac:inkMkLst>
        </pc:inkChg>
      </pc:sldChg>
      <pc:sldChg chg="addSp delSp modSp add del mod">
        <pc:chgData name="Hamit Sehjal" userId="2be84fbc5ddbcc9b" providerId="LiveId" clId="{7B364FC6-2EFC-4D0B-B506-D2E381D49B02}" dt="2022-09-19T16:47:26.073" v="296" actId="47"/>
        <pc:sldMkLst>
          <pc:docMk/>
          <pc:sldMk cId="3697867587" sldId="274"/>
        </pc:sldMkLst>
        <pc:grpChg chg="add del mod">
          <ac:chgData name="Hamit Sehjal" userId="2be84fbc5ddbcc9b" providerId="LiveId" clId="{7B364FC6-2EFC-4D0B-B506-D2E381D49B02}" dt="2022-09-19T15:22:54.540" v="280"/>
          <ac:grpSpMkLst>
            <pc:docMk/>
            <pc:sldMk cId="3697867587" sldId="274"/>
            <ac:grpSpMk id="8" creationId="{79CC027A-C2EE-7176-5327-A378A59A94AA}"/>
          </ac:grpSpMkLst>
        </pc:grpChg>
        <pc:grpChg chg="mod">
          <ac:chgData name="Hamit Sehjal" userId="2be84fbc5ddbcc9b" providerId="LiveId" clId="{7B364FC6-2EFC-4D0B-B506-D2E381D49B02}" dt="2022-09-19T15:22:54.108" v="277"/>
          <ac:grpSpMkLst>
            <pc:docMk/>
            <pc:sldMk cId="3697867587" sldId="274"/>
            <ac:grpSpMk id="11" creationId="{F79CCAC8-0569-82A8-D4CE-D8D420D56DE1}"/>
          </ac:grpSpMkLst>
        </pc:grpChg>
        <pc:picChg chg="del">
          <ac:chgData name="Hamit Sehjal" userId="2be84fbc5ddbcc9b" providerId="LiveId" clId="{7B364FC6-2EFC-4D0B-B506-D2E381D49B02}" dt="2022-09-19T05:02:43.237" v="54" actId="478"/>
          <ac:picMkLst>
            <pc:docMk/>
            <pc:sldMk cId="3697867587" sldId="274"/>
            <ac:picMk id="3" creationId="{7882C75A-47CF-040E-A9AE-5AF761B5050B}"/>
          </ac:picMkLst>
        </pc:picChg>
        <pc:picChg chg="add mod">
          <ac:chgData name="Hamit Sehjal" userId="2be84fbc5ddbcc9b" providerId="LiveId" clId="{7B364FC6-2EFC-4D0B-B506-D2E381D49B02}" dt="2022-09-19T05:02:53.930" v="56" actId="1076"/>
          <ac:picMkLst>
            <pc:docMk/>
            <pc:sldMk cId="3697867587" sldId="274"/>
            <ac:picMk id="4" creationId="{A4D47708-4C26-5410-5702-4B5BE24AC7FA}"/>
          </ac:picMkLst>
        </pc:picChg>
        <pc:inkChg chg="add del">
          <ac:chgData name="Hamit Sehjal" userId="2be84fbc5ddbcc9b" providerId="LiveId" clId="{7B364FC6-2EFC-4D0B-B506-D2E381D49B02}" dt="2022-09-19T15:22:55.348" v="284" actId="9405"/>
          <ac:inkMkLst>
            <pc:docMk/>
            <pc:sldMk cId="3697867587" sldId="274"/>
            <ac:inkMk id="2" creationId="{E1DB36E8-4E51-3038-7D25-19D4BCBB8853}"/>
          </ac:inkMkLst>
        </pc:inkChg>
        <pc:inkChg chg="add del">
          <ac:chgData name="Hamit Sehjal" userId="2be84fbc5ddbcc9b" providerId="LiveId" clId="{7B364FC6-2EFC-4D0B-B506-D2E381D49B02}" dt="2022-09-19T15:22:55.069" v="283" actId="9405"/>
          <ac:inkMkLst>
            <pc:docMk/>
            <pc:sldMk cId="3697867587" sldId="274"/>
            <ac:inkMk id="3" creationId="{463DFE2F-6060-BE6D-CC83-8CB411E1441E}"/>
          </ac:inkMkLst>
        </pc:inkChg>
        <pc:inkChg chg="add del">
          <ac:chgData name="Hamit Sehjal" userId="2be84fbc5ddbcc9b" providerId="LiveId" clId="{7B364FC6-2EFC-4D0B-B506-D2E381D49B02}" dt="2022-09-19T15:22:54.876" v="282" actId="9405"/>
          <ac:inkMkLst>
            <pc:docMk/>
            <pc:sldMk cId="3697867587" sldId="274"/>
            <ac:inkMk id="5" creationId="{161EFF99-1C62-F8F8-22F4-14585E4F691D}"/>
          </ac:inkMkLst>
        </pc:inkChg>
        <pc:inkChg chg="add del mod">
          <ac:chgData name="Hamit Sehjal" userId="2be84fbc5ddbcc9b" providerId="LiveId" clId="{7B364FC6-2EFC-4D0B-B506-D2E381D49B02}" dt="2022-09-19T15:22:54.720" v="281" actId="9405"/>
          <ac:inkMkLst>
            <pc:docMk/>
            <pc:sldMk cId="3697867587" sldId="274"/>
            <ac:inkMk id="6" creationId="{03D5177E-42D4-B069-F5C0-28D1D5B48AF0}"/>
          </ac:inkMkLst>
        </pc:inkChg>
        <pc:inkChg chg="add del mod">
          <ac:chgData name="Hamit Sehjal" userId="2be84fbc5ddbcc9b" providerId="LiveId" clId="{7B364FC6-2EFC-4D0B-B506-D2E381D49B02}" dt="2022-09-19T15:22:54.540" v="280"/>
          <ac:inkMkLst>
            <pc:docMk/>
            <pc:sldMk cId="3697867587" sldId="274"/>
            <ac:inkMk id="7" creationId="{216F41B7-9D0A-8393-0506-2AB2D9B86F0E}"/>
          </ac:inkMkLst>
        </pc:inkChg>
        <pc:inkChg chg="add del mod">
          <ac:chgData name="Hamit Sehjal" userId="2be84fbc5ddbcc9b" providerId="LiveId" clId="{7B364FC6-2EFC-4D0B-B506-D2E381D49B02}" dt="2022-09-19T15:22:54.324" v="278" actId="9405"/>
          <ac:inkMkLst>
            <pc:docMk/>
            <pc:sldMk cId="3697867587" sldId="274"/>
            <ac:inkMk id="9" creationId="{A59CD065-811E-90C1-B6BF-96019CC62F99}"/>
          </ac:inkMkLst>
        </pc:inkChg>
        <pc:inkChg chg="add del mod">
          <ac:chgData name="Hamit Sehjal" userId="2be84fbc5ddbcc9b" providerId="LiveId" clId="{7B364FC6-2EFC-4D0B-B506-D2E381D49B02}" dt="2022-09-19T15:22:54.108" v="277"/>
          <ac:inkMkLst>
            <pc:docMk/>
            <pc:sldMk cId="3697867587" sldId="274"/>
            <ac:inkMk id="10" creationId="{63792CD7-F36E-B38F-0400-D037F8B6DC07}"/>
          </ac:inkMkLst>
        </pc:inkChg>
        <pc:inkChg chg="add del">
          <ac:chgData name="Hamit Sehjal" userId="2be84fbc5ddbcc9b" providerId="LiveId" clId="{7B364FC6-2EFC-4D0B-B506-D2E381D49B02}" dt="2022-09-19T15:22:53.879" v="275" actId="9405"/>
          <ac:inkMkLst>
            <pc:docMk/>
            <pc:sldMk cId="3697867587" sldId="274"/>
            <ac:inkMk id="12" creationId="{9C590022-FDD4-80F8-00EA-E4C6AAAC246E}"/>
          </ac:inkMkLst>
        </pc:inkChg>
      </pc:sldChg>
      <pc:sldChg chg="addSp delSp modSp add mod ord">
        <pc:chgData name="Hamit Sehjal" userId="2be84fbc5ddbcc9b" providerId="LiveId" clId="{7B364FC6-2EFC-4D0B-B506-D2E381D49B02}" dt="2022-09-19T23:01:23.625" v="484" actId="962"/>
        <pc:sldMkLst>
          <pc:docMk/>
          <pc:sldMk cId="1743742324" sldId="275"/>
        </pc:sldMkLst>
        <pc:picChg chg="add del mod">
          <ac:chgData name="Hamit Sehjal" userId="2be84fbc5ddbcc9b" providerId="LiveId" clId="{7B364FC6-2EFC-4D0B-B506-D2E381D49B02}" dt="2022-09-19T22:59:48.492" v="470" actId="478"/>
          <ac:picMkLst>
            <pc:docMk/>
            <pc:sldMk cId="1743742324" sldId="275"/>
            <ac:picMk id="3" creationId="{9282062A-0FB4-0666-049A-4070EAF45F2F}"/>
          </ac:picMkLst>
        </pc:picChg>
        <pc:picChg chg="del">
          <ac:chgData name="Hamit Sehjal" userId="2be84fbc5ddbcc9b" providerId="LiveId" clId="{7B364FC6-2EFC-4D0B-B506-D2E381D49B02}" dt="2022-09-19T05:05:27.801" v="86" actId="478"/>
          <ac:picMkLst>
            <pc:docMk/>
            <pc:sldMk cId="1743742324" sldId="275"/>
            <ac:picMk id="4" creationId="{A4D47708-4C26-5410-5702-4B5BE24AC7FA}"/>
          </ac:picMkLst>
        </pc:picChg>
        <pc:picChg chg="add mod">
          <ac:chgData name="Hamit Sehjal" userId="2be84fbc5ddbcc9b" providerId="LiveId" clId="{7B364FC6-2EFC-4D0B-B506-D2E381D49B02}" dt="2022-09-19T23:01:23.625" v="484" actId="962"/>
          <ac:picMkLst>
            <pc:docMk/>
            <pc:sldMk cId="1743742324" sldId="275"/>
            <ac:picMk id="4" creationId="{B1EE980F-71B3-C5B6-4F87-E0EFD9BC3D37}"/>
          </ac:picMkLst>
        </pc:picChg>
      </pc:sldChg>
      <pc:sldChg chg="delSp modSp add mod">
        <pc:chgData name="Hamit Sehjal" userId="2be84fbc5ddbcc9b" providerId="LiveId" clId="{7B364FC6-2EFC-4D0B-B506-D2E381D49B02}" dt="2022-09-19T05:09:15.243" v="146" actId="14100"/>
        <pc:sldMkLst>
          <pc:docMk/>
          <pc:sldMk cId="2607700172" sldId="276"/>
        </pc:sldMkLst>
        <pc:spChg chg="del">
          <ac:chgData name="Hamit Sehjal" userId="2be84fbc5ddbcc9b" providerId="LiveId" clId="{7B364FC6-2EFC-4D0B-B506-D2E381D49B02}" dt="2022-09-19T05:09:01.101" v="140" actId="478"/>
          <ac:spMkLst>
            <pc:docMk/>
            <pc:sldMk cId="2607700172" sldId="276"/>
            <ac:spMk id="2" creationId="{D9A8B3AA-7C64-EF07-6D2B-2012496C0614}"/>
          </ac:spMkLst>
        </pc:spChg>
        <pc:spChg chg="mod">
          <ac:chgData name="Hamit Sehjal" userId="2be84fbc5ddbcc9b" providerId="LiveId" clId="{7B364FC6-2EFC-4D0B-B506-D2E381D49B02}" dt="2022-09-19T05:09:15.243" v="146" actId="14100"/>
          <ac:spMkLst>
            <pc:docMk/>
            <pc:sldMk cId="2607700172" sldId="276"/>
            <ac:spMk id="10" creationId="{5FB0D25E-9406-7152-4169-3B662AF6129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347D1-B861-CB4C-B4CF-6AF7884FAC1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93F71-0E83-294B-AA61-9BF064BC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5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5:22:58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8F421-1F06-904A-839E-EBF4F53DCCF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A6F6B-7B0B-BE4A-91C6-2C07BBB7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2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A6F6B-7B0B-BE4A-91C6-2C07BBB7E6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7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 similar course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A6F6B-7B0B-BE4A-91C6-2C07BBB7E6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26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 similar course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A6F6B-7B0B-BE4A-91C6-2C07BBB7E6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70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 similar course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A6F6B-7B0B-BE4A-91C6-2C07BBB7E6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9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 similar course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A6F6B-7B0B-BE4A-91C6-2C07BBB7E6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33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 similar course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A6F6B-7B0B-BE4A-91C6-2C07BBB7E6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63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 similar course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A6F6B-7B0B-BE4A-91C6-2C07BBB7E6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73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 similar course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A6F6B-7B0B-BE4A-91C6-2C07BBB7E6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7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 similar course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A6F6B-7B0B-BE4A-91C6-2C07BBB7E6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2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36" y="2472687"/>
            <a:ext cx="8230243" cy="411480"/>
          </a:xfrm>
        </p:spPr>
        <p:txBody>
          <a:bodyPr>
            <a:noAutofit/>
          </a:bodyPr>
          <a:lstStyle>
            <a:lvl1pPr algn="l">
              <a:defRPr sz="2800" b="1" i="0" baseline="0">
                <a:latin typeface="Arial"/>
                <a:cs typeface="Arial"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36" y="2876551"/>
            <a:ext cx="8230243" cy="1234440"/>
          </a:xfrm>
        </p:spPr>
        <p:txBody>
          <a:bodyPr>
            <a:normAutofit/>
          </a:bodyPr>
          <a:lstStyle>
            <a:lvl1pPr marL="0" indent="0" algn="l">
              <a:buNone/>
              <a:defRPr sz="1800" kern="2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08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2" descr="ppt-background-marketi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26666" r="5000" b="39999"/>
          <a:stretch>
            <a:fillRect/>
          </a:stretch>
        </p:blipFill>
        <p:spPr bwMode="auto">
          <a:xfrm>
            <a:off x="240050" y="708660"/>
            <a:ext cx="3703609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66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D6F9-79A9-5C47-8970-C35B85576C6B}" type="datetime1">
              <a:rPr lang="en-CA" smtClean="0"/>
              <a:t>2022-11-02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9380" y="701040"/>
            <a:ext cx="8230243" cy="3806190"/>
          </a:xfrm>
          <a:noFill/>
          <a:ln>
            <a:noFill/>
          </a:ln>
        </p:spPr>
        <p:txBody>
          <a:bodyPr>
            <a:normAutofit/>
          </a:bodyPr>
          <a:lstStyle>
            <a:lvl1pPr marL="306124" indent="-306124"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663269" indent="-255104"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020414" indent="-204083"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buNone/>
              <a:defRPr sz="1600"/>
            </a:lvl4pPr>
            <a:lvl5pPr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5549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rgbClr val="E7191C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456879" y="561499"/>
            <a:ext cx="823024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142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5549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rgbClr val="E7191C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E6F-6590-4047-AC1E-B1B45B7243FC}" type="datetime1">
              <a:rPr lang="en-CA" smtClean="0"/>
              <a:t>2022-11-02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56700" y="693420"/>
            <a:ext cx="8230600" cy="3804285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6879" y="561499"/>
            <a:ext cx="823024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0906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5549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rgbClr val="E7191C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5E6F-6590-4047-AC1E-B1B45B7243FC}" type="datetime1">
              <a:rPr lang="en-CA" smtClean="0"/>
              <a:t>2022-11-02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 v1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6879" y="561499"/>
            <a:ext cx="823024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1" y="693738"/>
            <a:ext cx="4021138" cy="380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59313" y="693420"/>
            <a:ext cx="4038600" cy="380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29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 txBox="1">
            <a:spLocks/>
          </p:cNvSpPr>
          <p:nvPr/>
        </p:nvSpPr>
        <p:spPr>
          <a:xfrm>
            <a:off x="0" y="4732020"/>
            <a:ext cx="9144000" cy="411480"/>
          </a:xfrm>
          <a:prstGeom prst="rect">
            <a:avLst/>
          </a:prstGeom>
          <a:solidFill>
            <a:srgbClr val="E7191C"/>
          </a:solidFill>
          <a:ln>
            <a:noFill/>
          </a:ln>
        </p:spPr>
        <p:txBody>
          <a:bodyPr vert="horz" lIns="82296" tIns="41148" rIns="82296" bIns="41148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E7191C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1634" tIns="40817" rIns="81634" bIns="40817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1634" tIns="40817" rIns="81634" bIns="40817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81634" tIns="40817" rIns="81634" bIns="40817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AFB93BE5-6D61-9A45-A18D-AD3B12A0B235}" type="datetime1">
              <a:rPr lang="en-CA" smtClean="0"/>
              <a:t>2022-11-02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81634" tIns="40817" rIns="81634" bIns="40817" rtlCol="0" anchor="ctr"/>
          <a:lstStyle>
            <a:lvl1pPr algn="ct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DRAFT v1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81634" tIns="40817" rIns="81634" bIns="40817" rtlCol="0" anchor="ctr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eneca-Logo-White-300px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05" y="4783455"/>
            <a:ext cx="1200244" cy="28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72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lvl1pPr algn="ctr" defTabSz="81633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06124" indent="-306124" algn="l" defTabSz="81633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663269" indent="-255104" algn="l" defTabSz="816332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Arial"/>
          <a:ea typeface="+mn-ea"/>
          <a:cs typeface="Arial"/>
        </a:defRPr>
      </a:lvl2pPr>
      <a:lvl3pPr marL="1020414" indent="-204083" algn="l" defTabSz="8163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428580" indent="-204083" algn="l" defTabSz="81633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836746" indent="-204083" algn="l" defTabSz="81633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244911" indent="-204083" algn="l" defTabSz="8163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77" indent="-204083" algn="l" defTabSz="8163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42" indent="-204083" algn="l" defTabSz="8163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08" indent="-204083" algn="l" defTabSz="8163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6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2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97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63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29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95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60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26" algn="l" defTabSz="8163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2502" y="2498936"/>
            <a:ext cx="3505165" cy="1734398"/>
          </a:xfrm>
        </p:spPr>
        <p:txBody>
          <a:bodyPr/>
          <a:lstStyle/>
          <a:p>
            <a:r>
              <a:rPr lang="tr-TR" sz="2800" b="1" dirty="0"/>
              <a:t>Welcome to the SLG </a:t>
            </a:r>
            <a:r>
              <a:rPr lang="en-US" dirty="0"/>
              <a:t>Sessions for </a:t>
            </a:r>
            <a:r>
              <a:rPr lang="en-US" sz="4000" b="0" dirty="0">
                <a:highlight>
                  <a:srgbClr val="FFFF00"/>
                </a:highlight>
              </a:rPr>
              <a:t>ULI101</a:t>
            </a:r>
            <a:endParaRPr lang="en-US" b="0" dirty="0">
              <a:highlight>
                <a:srgbClr val="FFFF00"/>
              </a:highlight>
            </a:endParaRPr>
          </a:p>
        </p:txBody>
      </p:sp>
      <p:pic>
        <p:nvPicPr>
          <p:cNvPr id="3" name="Picture 2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954C858E-176B-DCB9-E63C-20AB3A6C6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76250"/>
            <a:ext cx="51054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9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Session’s AGENDA( Week 1-6 </a:t>
            </a:r>
            <a:r>
              <a:rPr lang="en-CA" sz="240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😊😊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9380" y="878612"/>
            <a:ext cx="6754219" cy="24149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OPENING ACTIVITY – Ice Breaker type</a:t>
            </a:r>
            <a:endParaRPr lang="tr-TR" sz="18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TWO MAIN ACTIVITIES – provides hands-on practices for major concepts.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(ONE MAIN + CLOSING ACTIVITY ) – GROUP COMPETITION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and checking our understanding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Q/As</a:t>
            </a:r>
            <a:endParaRPr lang="en-US" sz="18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09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BREAKER!!!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187515" y="793946"/>
            <a:ext cx="6728818" cy="151745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40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Welcome Back Everyone 😊😊!!!!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E955D6E-6F03-8958-3D29-67DEF7557F05}"/>
              </a:ext>
            </a:extLst>
          </p:cNvPr>
          <p:cNvSpPr txBox="1">
            <a:spLocks/>
          </p:cNvSpPr>
          <p:nvPr/>
        </p:nvSpPr>
        <p:spPr>
          <a:xfrm>
            <a:off x="457200" y="2219843"/>
            <a:ext cx="8101432" cy="2451444"/>
          </a:xfrm>
          <a:prstGeom prst="rect">
            <a:avLst/>
          </a:prstGeom>
          <a:noFill/>
          <a:ln>
            <a:noFill/>
          </a:ln>
        </p:spPr>
        <p:txBody>
          <a:bodyPr vert="horz" lIns="81634" tIns="40817" rIns="81634" bIns="40817" rtlCol="0">
            <a:normAutofit/>
          </a:bodyPr>
          <a:lstStyle>
            <a:lvl1pPr marL="306124" indent="-306124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63269" indent="-255104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20414" indent="-204083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428580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36746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44911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077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242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408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333333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How were your </a:t>
            </a:r>
            <a:r>
              <a:rPr lang="en-US" sz="3800" dirty="0">
                <a:solidFill>
                  <a:srgbClr val="333333"/>
                </a:solidFill>
                <a:highlight>
                  <a:srgbClr val="FFFF00"/>
                </a:highlight>
                <a:latin typeface="Arial" panose="020B0604020202020204" pitchFamily="34" charset="0"/>
                <a:cs typeface="Calibri" panose="020F0502020204030204" pitchFamily="34" charset="0"/>
              </a:rPr>
              <a:t>Mid-Terms 👀👀.</a:t>
            </a:r>
            <a:r>
              <a:rPr lang="en-US" sz="3800" dirty="0">
                <a:solidFill>
                  <a:srgbClr val="333333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.?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333333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Questions you </a:t>
            </a:r>
            <a:r>
              <a:rPr lang="en-US" sz="3800" dirty="0">
                <a:solidFill>
                  <a:srgbClr val="333333"/>
                </a:solidFill>
                <a:highlight>
                  <a:srgbClr val="FFFF00"/>
                </a:highlight>
                <a:latin typeface="Arial" panose="020B0604020202020204" pitchFamily="34" charset="0"/>
                <a:cs typeface="Calibri" panose="020F0502020204030204" pitchFamily="34" charset="0"/>
              </a:rPr>
              <a:t>STRUGGLED</a:t>
            </a:r>
            <a:r>
              <a:rPr lang="en-US" sz="3800" dirty="0">
                <a:solidFill>
                  <a:srgbClr val="333333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 with….?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800" dirty="0">
              <a:solidFill>
                <a:srgbClr val="333333"/>
              </a:solidFill>
              <a:latin typeface="Arial" panose="020B0604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7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Activity – </a:t>
            </a:r>
            <a:r>
              <a:rPr lang="en-CA" dirty="0"/>
              <a:t>1(</a:t>
            </a:r>
            <a:r>
              <a:rPr lang="en-US" sz="2400" b="1" dirty="0">
                <a:solidFill>
                  <a:srgbClr val="333333"/>
                </a:solidFill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BREAKOUT ROOM ACTIVITY</a:t>
            </a:r>
            <a:r>
              <a:rPr lang="en-CA" dirty="0"/>
              <a:t>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9F9F9C-AEF7-BD85-F74C-B655DE4FE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913" y="1159933"/>
            <a:ext cx="8362887" cy="3158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We will START simple – just creating a directory structure 😉😉</a:t>
            </a: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1. create a directory structure as shown in the picture shared !!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2. You have 10 minutes!!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3. keep an eye out for hidden files and directories.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328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14190-56BC-8B93-231A-45536146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F7D91F8-830F-2F2F-E60C-281B5B8EF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88" y="701040"/>
            <a:ext cx="8029223" cy="380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8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067" y="-194733"/>
            <a:ext cx="8229600" cy="732832"/>
          </a:xfrm>
        </p:spPr>
        <p:txBody>
          <a:bodyPr/>
          <a:lstStyle/>
          <a:p>
            <a:r>
              <a:rPr lang="tr-TR" dirty="0"/>
              <a:t>Activity – </a:t>
            </a:r>
            <a:r>
              <a:rPr lang="en-CA" dirty="0"/>
              <a:t>2(</a:t>
            </a:r>
            <a:r>
              <a:rPr lang="en-US" sz="2400" b="1" dirty="0">
                <a:solidFill>
                  <a:srgbClr val="333333"/>
                </a:solidFill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BREAKOUT ROOM ACTIVITY</a:t>
            </a:r>
            <a:r>
              <a:rPr lang="en-CA" dirty="0"/>
              <a:t>)</a:t>
            </a:r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20C4381-FA3F-7454-8C88-F5D08DF8C154}"/>
              </a:ext>
            </a:extLst>
          </p:cNvPr>
          <p:cNvSpPr txBox="1">
            <a:spLocks/>
          </p:cNvSpPr>
          <p:nvPr/>
        </p:nvSpPr>
        <p:spPr>
          <a:xfrm>
            <a:off x="499533" y="758990"/>
            <a:ext cx="7958667" cy="3863810"/>
          </a:xfrm>
          <a:prstGeom prst="rect">
            <a:avLst/>
          </a:prstGeom>
          <a:noFill/>
          <a:ln>
            <a:noFill/>
          </a:ln>
        </p:spPr>
        <p:txBody>
          <a:bodyPr vert="horz" lIns="81634" tIns="40817" rIns="81634" bIns="40817" rtlCol="0">
            <a:normAutofit fontScale="85000" lnSpcReduction="10000"/>
          </a:bodyPr>
          <a:lstStyle>
            <a:lvl1pPr marL="306124" indent="-306124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63269" indent="-255104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20414" indent="-204083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428580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36746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44911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077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242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408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US" sz="1400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Change your current location to "</a:t>
            </a:r>
            <a:r>
              <a:rPr lang="en-US" sz="14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img</a:t>
            </a: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 directory meaning you must be inside "</a:t>
            </a:r>
            <a:r>
              <a:rPr lang="en-US" sz="14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img</a:t>
            </a: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 directory.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Using relative Path, Copy directory "</a:t>
            </a:r>
            <a:r>
              <a:rPr lang="en-US" sz="14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css</a:t>
            </a: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 into directory "vendor". Make sure that you copy the directory "</a:t>
            </a:r>
            <a:r>
              <a:rPr lang="en-US" sz="14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css</a:t>
            </a: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 as a whole along with its contents.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Using relative Path, change your current location to (inside) "</a:t>
            </a:r>
            <a:r>
              <a:rPr lang="en-US" sz="14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plugin_exp</a:t>
            </a: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 directory.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 Using relative Path, move the directory "robots" to directory "404.html".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5. Keeping in mind your current location and using absolute Pathname, set permissions of file "pic_1.jpg" to the following: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read and write to users, read and execute to group and execute to others using octal method.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6. Keeping in mind your current location and using relative Pathname, open file "plugin_exp.js" using vim/vi editor.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7. Enter the following Text: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Hi Everyone, my Name is &lt;Replace with your Full Name&gt;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My Professor Name is &lt;Replace with your Professor's Name&gt;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My Section is &lt;Replace with your Section Name&gt;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My Feedback for SLG Session is "Your Feedback here"!!</a:t>
            </a:r>
          </a:p>
        </p:txBody>
      </p:sp>
    </p:spTree>
    <p:extLst>
      <p:ext uri="{BB962C8B-B14F-4D97-AF65-F5344CB8AC3E}">
        <p14:creationId xmlns:p14="http://schemas.microsoft.com/office/powerpoint/2010/main" val="348955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REQUIREMENT: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9F9F9C-AEF7-BD85-F74C-B655DE4FE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626" y="604435"/>
            <a:ext cx="8362887" cy="4052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BEFORE starting the QUESTIONS:</a:t>
            </a: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r>
              <a:rPr lang="en-CA" dirty="0"/>
              <a:t>ACTIVITIES will be a </a:t>
            </a:r>
            <a:r>
              <a:rPr lang="en-CA" dirty="0">
                <a:highlight>
                  <a:srgbClr val="FFFF00"/>
                </a:highlight>
              </a:rPr>
              <a:t>GROUP WORK</a:t>
            </a:r>
          </a:p>
          <a:p>
            <a:r>
              <a:rPr lang="en-CA" dirty="0"/>
              <a:t>Anyone can volunteer to be the group representative</a:t>
            </a:r>
          </a:p>
          <a:p>
            <a:r>
              <a:rPr lang="en-CA"/>
              <a:t>After 12 </a:t>
            </a:r>
            <a:r>
              <a:rPr lang="en-CA" dirty="0"/>
              <a:t>minutes, we will be discussing and then group representatives will be the ones answering questions on behalf of their group</a:t>
            </a:r>
          </a:p>
          <a:p>
            <a:r>
              <a:rPr lang="en-CA" dirty="0"/>
              <a:t>You can share screens as well as use your microphone in breakout rooms to communicate with your groupmates</a:t>
            </a:r>
          </a:p>
          <a:p>
            <a:r>
              <a:rPr lang="en-CA" dirty="0"/>
              <a:t>This is an open book so feel free to use external resources – notes, websites, etc.</a:t>
            </a:r>
          </a:p>
          <a:p>
            <a:r>
              <a:rPr lang="en-CA" dirty="0"/>
              <a:t>Good luck and please keep in mind – THIS IS A GROUP ACTIVITY AND NOT AND INDIVIDUAL PRACTICE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693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"/>
            <a:ext cx="8686800" cy="855133"/>
          </a:xfrm>
        </p:spPr>
        <p:txBody>
          <a:bodyPr/>
          <a:lstStyle/>
          <a:p>
            <a:r>
              <a:rPr lang="tr-TR" dirty="0"/>
              <a:t>Activity - </a:t>
            </a:r>
            <a:r>
              <a:rPr lang="en-CA" dirty="0"/>
              <a:t>3(</a:t>
            </a:r>
            <a:r>
              <a:rPr lang="en-US" dirty="0"/>
              <a:t>- </a:t>
            </a:r>
            <a:r>
              <a:rPr lang="en-US" sz="1600" dirty="0">
                <a:solidFill>
                  <a:srgbClr val="333333"/>
                </a:solidFill>
                <a:highlight>
                  <a:srgbClr val="FFFF00"/>
                </a:highlight>
                <a:latin typeface="Arial" panose="020B0604020202020204" pitchFamily="34" charset="0"/>
                <a:cs typeface="Calibri" panose="020F0502020204030204" pitchFamily="34" charset="0"/>
              </a:rPr>
              <a:t>GROUP COMPETITION!! 🎃 🎃</a:t>
            </a:r>
            <a:r>
              <a:rPr lang="en-CA" dirty="0"/>
              <a:t>) </a:t>
            </a:r>
            <a:br>
              <a:rPr lang="en-CA" dirty="0"/>
            </a:br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E955D6E-6F03-8958-3D29-67DEF7557F05}"/>
              </a:ext>
            </a:extLst>
          </p:cNvPr>
          <p:cNvSpPr txBox="1">
            <a:spLocks/>
          </p:cNvSpPr>
          <p:nvPr/>
        </p:nvSpPr>
        <p:spPr>
          <a:xfrm>
            <a:off x="170413" y="609599"/>
            <a:ext cx="8973227" cy="4123267"/>
          </a:xfrm>
          <a:prstGeom prst="rect">
            <a:avLst/>
          </a:prstGeom>
          <a:noFill/>
          <a:ln>
            <a:noFill/>
          </a:ln>
        </p:spPr>
        <p:txBody>
          <a:bodyPr vert="horz" lIns="81634" tIns="40817" rIns="81634" bIns="40817" rtlCol="0">
            <a:noAutofit/>
          </a:bodyPr>
          <a:lstStyle>
            <a:lvl1pPr marL="306124" indent="-306124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63269" indent="-255104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20414" indent="-204083" algn="l" defTabSz="816332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1800" kern="6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428580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36746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44911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077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242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408" indent="-204083" algn="l" defTabSz="816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change your current location to "vendor" directory using relative Path.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Now, using relative pathname, send the file "plugin_exp.js" as an attachment in an email to your "</a:t>
            </a:r>
            <a:r>
              <a:rPr lang="en-US" sz="105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seneca</a:t>
            </a: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email address" with Subject line "Slg Sessions"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Using a single </a:t>
            </a:r>
            <a:r>
              <a:rPr lang="en-US" sz="105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linux</a:t>
            </a: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command, list all the files and directories in </a:t>
            </a:r>
            <a:r>
              <a:rPr lang="en-US" sz="105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webApp</a:t>
            </a: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directory, display the output to screen and also save it in a file named "listing.css" inside </a:t>
            </a:r>
            <a:r>
              <a:rPr lang="en-US" sz="105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css</a:t>
            </a: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directory using a single </a:t>
            </a:r>
            <a:r>
              <a:rPr lang="en-US" sz="105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linux</a:t>
            </a: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command. (use relative Pathname and NO REDIRECTION).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 Using a single </a:t>
            </a:r>
            <a:r>
              <a:rPr lang="en-US" sz="105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linux</a:t>
            </a: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command, perform the following set of operations!!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- translate the contents of file "plugin_exp.js" to UPPERCASE using </a:t>
            </a:r>
            <a:r>
              <a:rPr lang="en-US" sz="105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linux</a:t>
            </a: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utility and save it in a file "translate_1.css" inside "</a:t>
            </a:r>
            <a:r>
              <a:rPr lang="en-US" sz="105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css</a:t>
            </a: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 directory.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- count the number of words, lines and characters in the translated contents and save it in a file "count.css" inside "</a:t>
            </a:r>
            <a:r>
              <a:rPr lang="en-US" sz="105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css</a:t>
            </a: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 directory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(* At every step, use relative pathname and the whole operations needs to be a single </a:t>
            </a:r>
            <a:r>
              <a:rPr lang="en-US" sz="105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linux</a:t>
            </a: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command[hint -&gt; piping])</a:t>
            </a:r>
          </a:p>
          <a:p>
            <a:pPr marL="0" indent="0">
              <a:buNone/>
            </a:pPr>
            <a:endParaRPr lang="en-US" sz="1050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5. Using a single </a:t>
            </a:r>
            <a:r>
              <a:rPr lang="en-US" sz="105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linux</a:t>
            </a: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command, perform the following set of operations!!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- translate the contents of file "plugin_exp.js" to lowercase using </a:t>
            </a:r>
            <a:r>
              <a:rPr lang="en-US" sz="105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linux</a:t>
            </a: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utility and save it in a file "translate_2.css" inside "</a:t>
            </a:r>
            <a:r>
              <a:rPr lang="en-US" sz="105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css</a:t>
            </a: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 directory.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- display only fields "1,3,6,7" of translated text and append it in a file "jquery.min.js" inside "vendor" directory.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- sort the contents of the previous command in reverse order and save output to a file "modrerenizr.min.js" - (overwrite the contents of this file and no output should display on the screen. It should only be saved in the file "modrerenizr.min.js").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(* At every step, use relative pathname and the whole operations needs to be a single </a:t>
            </a:r>
            <a:r>
              <a:rPr lang="en-US" sz="105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linux</a:t>
            </a:r>
            <a:r>
              <a:rPr lang="en-US" sz="105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command[hint -&gt; piping])</a:t>
            </a:r>
          </a:p>
          <a:p>
            <a:pPr marL="0" indent="0">
              <a:buNone/>
            </a:pPr>
            <a:endParaRPr lang="en-US" sz="1050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050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726236-45CE-963C-6286-6B3C38A3D507}"/>
                  </a:ext>
                </a:extLst>
              </p14:cNvPr>
              <p14:cNvContentPartPr/>
              <p14:nvPr/>
            </p14:nvContentPartPr>
            <p14:xfrm>
              <a:off x="-372893" y="1624947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726236-45CE-963C-6286-6B3C38A3D5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81893" y="161630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40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80553" y="1154561"/>
            <a:ext cx="7234191" cy="3349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333333"/>
                </a:solidFill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ADDITIONAL RESOURCES:-</a:t>
            </a:r>
          </a:p>
          <a:p>
            <a:pPr marL="0" indent="0">
              <a:buNone/>
            </a:pPr>
            <a:r>
              <a:rPr lang="en-CA" sz="2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https://www.geeksforgeeks.org/</a:t>
            </a:r>
            <a:endParaRPr lang="en-CA" sz="2500" dirty="0">
              <a:solidFill>
                <a:srgbClr val="333333"/>
              </a:solidFill>
              <a:highlight>
                <a:srgbClr val="FFFF00"/>
              </a:highlight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500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THANK YOU FOR JOINING THE SLG SESSION!</a:t>
            </a:r>
            <a:endParaRPr lang="en-US" sz="25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70397"/>
      </p:ext>
    </p:extLst>
  </p:cSld>
  <p:clrMapOvr>
    <a:masterClrMapping/>
  </p:clrMapOvr>
</p:sld>
</file>

<file path=ppt/theme/theme1.xml><?xml version="1.0" encoding="utf-8"?>
<a:theme xmlns:a="http://schemas.openxmlformats.org/drawingml/2006/main" name="Seneca-Red-Bar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necac College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D6B6F2770F1246A29E9BF5509D9ABD" ma:contentTypeVersion="14" ma:contentTypeDescription="Create a new document." ma:contentTypeScope="" ma:versionID="e1fb77998115d83f7e5c552cba857359">
  <xsd:schema xmlns:xsd="http://www.w3.org/2001/XMLSchema" xmlns:xs="http://www.w3.org/2001/XMLSchema" xmlns:p="http://schemas.microsoft.com/office/2006/metadata/properties" xmlns:ns2="6b354e61-a8cd-4cf8-9301-19e891d0bd00" xmlns:ns3="7c185423-5e33-48fd-96b7-1f75ca866670" targetNamespace="http://schemas.microsoft.com/office/2006/metadata/properties" ma:root="true" ma:fieldsID="61a25ebd64287c867efb39c17a37ac93" ns2:_="" ns3:_="">
    <xsd:import namespace="6b354e61-a8cd-4cf8-9301-19e891d0bd00"/>
    <xsd:import namespace="7c185423-5e33-48fd-96b7-1f75ca8666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354e61-a8cd-4cf8-9301-19e891d0bd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968e675e-7f51-40c4-b007-fcb928a1bb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185423-5e33-48fd-96b7-1f75ca86667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1bc519ea-1f12-4274-b4bd-b71c9b4772b7}" ma:internalName="TaxCatchAll" ma:showField="CatchAllData" ma:web="7c185423-5e33-48fd-96b7-1f75ca8666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A98718-EFC3-4824-9FEE-F9042C1572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B47834-6EB4-48DD-99F3-BEFD89009B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354e61-a8cd-4cf8-9301-19e891d0bd00"/>
    <ds:schemaRef ds:uri="7c185423-5e33-48fd-96b7-1f75ca8666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Seneca-Red-Bar-Template-16x9</Template>
  <TotalTime>1153</TotalTime>
  <Words>904</Words>
  <Application>Microsoft Office PowerPoint</Application>
  <PresentationFormat>On-screen Show (16:9)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Seneca-Red-Bar-Template-16x9</vt:lpstr>
      <vt:lpstr>Welcome to the SLG Sessions for ULI101</vt:lpstr>
      <vt:lpstr>Session’s AGENDA( Week 1-6 😊😊 )</vt:lpstr>
      <vt:lpstr>ICE BREAKER!!!</vt:lpstr>
      <vt:lpstr>Activity – 1(BREAKOUT ROOM ACTIVITY)</vt:lpstr>
      <vt:lpstr>REQUIREMENT: </vt:lpstr>
      <vt:lpstr>Activity – 2(BREAKOUT ROOM ACTIVITY)</vt:lpstr>
      <vt:lpstr>REQUIREMENT: </vt:lpstr>
      <vt:lpstr>Activity - 3(- GROUP COMPETITION!! 🎃 🎃) 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Ying Wang</dc:creator>
  <cp:keywords/>
  <dc:description/>
  <cp:lastModifiedBy>Hamit Sehjal</cp:lastModifiedBy>
  <cp:revision>5</cp:revision>
  <dcterms:created xsi:type="dcterms:W3CDTF">2020-04-22T18:31:58Z</dcterms:created>
  <dcterms:modified xsi:type="dcterms:W3CDTF">2022-11-02T18:48:07Z</dcterms:modified>
  <cp:category/>
</cp:coreProperties>
</file>