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3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4153-DB9D-4584-86FE-D7AD7263A0D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E9C8-7208-4A45-A082-28E99AFA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wedding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0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Grup</a:t>
            </a:r>
            <a:r>
              <a:rPr lang="en-US" dirty="0" smtClean="0"/>
              <a:t> chat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chating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orang yang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di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sdn</a:t>
            </a:r>
            <a:r>
              <a:rPr lang="en-US" dirty="0" smtClean="0"/>
              <a:t> 17,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data teman2 </a:t>
            </a:r>
            <a:r>
              <a:rPr lang="en-US" dirty="0" err="1" smtClean="0"/>
              <a:t>sdn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pnya</a:t>
            </a:r>
            <a:r>
              <a:rPr lang="en-US" dirty="0" smtClean="0"/>
              <a:t> </a:t>
            </a:r>
            <a:r>
              <a:rPr lang="en-US" dirty="0" err="1" smtClean="0"/>
              <a:t>kontaknya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juga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pnya</a:t>
            </a:r>
            <a:r>
              <a:rPr lang="en-US" dirty="0" smtClean="0"/>
              <a:t> </a:t>
            </a:r>
            <a:r>
              <a:rPr lang="en-US" dirty="0" err="1" smtClean="0"/>
              <a:t>kontaknya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ajang</a:t>
            </a:r>
            <a:r>
              <a:rPr lang="en-US" dirty="0" smtClean="0"/>
              <a:t> </a:t>
            </a:r>
            <a:r>
              <a:rPr lang="en-US" dirty="0" err="1" smtClean="0"/>
              <a:t>tuker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ajang</a:t>
            </a:r>
            <a:r>
              <a:rPr lang="en-US" dirty="0" smtClean="0"/>
              <a:t> </a:t>
            </a:r>
            <a:r>
              <a:rPr lang="en-US" dirty="0" err="1" smtClean="0"/>
              <a:t>reuni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ketemu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chat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di </a:t>
            </a:r>
            <a:r>
              <a:rPr lang="en-US" dirty="0" err="1" smtClean="0"/>
              <a:t>grup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jam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berbarengan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5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Barcode 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Kegunaannya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menginvite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chat,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8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Sistemnya</a:t>
            </a:r>
            <a:r>
              <a:rPr lang="en-US" dirty="0" smtClean="0"/>
              <a:t> </a:t>
            </a:r>
            <a:r>
              <a:rPr lang="en-US" dirty="0" err="1" smtClean="0"/>
              <a:t>Gmn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Finder wedding,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pengangguran</a:t>
            </a:r>
            <a:r>
              <a:rPr lang="en-US" dirty="0" smtClean="0"/>
              <a:t>.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acara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detail.. </a:t>
            </a:r>
            <a:r>
              <a:rPr lang="en-US" dirty="0" err="1" smtClean="0"/>
              <a:t>Mereka</a:t>
            </a:r>
            <a:r>
              <a:rPr lang="en-US" dirty="0" smtClean="0"/>
              <a:t> photo H-1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Tenda </a:t>
            </a:r>
          </a:p>
          <a:p>
            <a:pPr lvl="1"/>
            <a:r>
              <a:rPr lang="en-US" dirty="0" err="1" smtClean="0"/>
              <a:t>Patokan</a:t>
            </a:r>
            <a:endParaRPr lang="en-US" dirty="0" smtClean="0"/>
          </a:p>
          <a:p>
            <a:pPr lvl="1"/>
            <a:r>
              <a:rPr lang="en-US" dirty="0" err="1" smtClean="0"/>
              <a:t>Rute</a:t>
            </a:r>
            <a:r>
              <a:rPr lang="en-US" dirty="0" smtClean="0"/>
              <a:t> mana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8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pasar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khusus</a:t>
            </a:r>
            <a:r>
              <a:rPr lang="en-US" dirty="0" smtClean="0"/>
              <a:t> range 18 - 35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Iklan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Wedding Organizing</a:t>
            </a:r>
          </a:p>
          <a:p>
            <a:r>
              <a:rPr lang="en-US" dirty="0" smtClean="0"/>
              <a:t>Catering</a:t>
            </a:r>
          </a:p>
          <a:p>
            <a:r>
              <a:rPr lang="en-US" dirty="0" smtClean="0"/>
              <a:t>Tenda</a:t>
            </a:r>
          </a:p>
          <a:p>
            <a:r>
              <a:rPr lang="en-US" dirty="0" err="1" smtClean="0"/>
              <a:t>Photobooth</a:t>
            </a:r>
            <a:endParaRPr lang="en-US" dirty="0" smtClean="0"/>
          </a:p>
          <a:p>
            <a:r>
              <a:rPr lang="en-US" dirty="0" err="1" smtClean="0"/>
              <a:t>Gedung</a:t>
            </a:r>
            <a:endParaRPr lang="en-US" dirty="0" smtClean="0"/>
          </a:p>
          <a:p>
            <a:r>
              <a:rPr lang="en-US" dirty="0" smtClean="0"/>
              <a:t>Makeup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KUA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Sarana</a:t>
            </a:r>
            <a:r>
              <a:rPr lang="en-US" dirty="0" smtClean="0"/>
              <a:t> backup database </a:t>
            </a:r>
            <a:r>
              <a:rPr lang="en-US" dirty="0" err="1" smtClean="0"/>
              <a:t>dikala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KUA </a:t>
            </a:r>
            <a:r>
              <a:rPr lang="en-US" dirty="0" err="1" smtClean="0"/>
              <a:t>rusak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virus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KUA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terkomputerisasi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merecord</a:t>
            </a:r>
            <a:r>
              <a:rPr lang="en-US" dirty="0" smtClean="0"/>
              <a:t> data para </a:t>
            </a:r>
            <a:r>
              <a:rPr lang="en-US" dirty="0" err="1" smtClean="0"/>
              <a:t>pengantin</a:t>
            </a:r>
            <a:endParaRPr lang="en-US" dirty="0" smtClean="0"/>
          </a:p>
          <a:p>
            <a:r>
              <a:rPr lang="en-US" dirty="0" err="1" smtClean="0"/>
              <a:t>Ter-ekspos</a:t>
            </a:r>
            <a:r>
              <a:rPr lang="en-US" dirty="0" smtClean="0"/>
              <a:t> di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KUA. 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syarat-syarat</a:t>
            </a:r>
            <a:r>
              <a:rPr lang="en-US" dirty="0" smtClean="0"/>
              <a:t> </a:t>
            </a:r>
            <a:r>
              <a:rPr lang="en-US" dirty="0" err="1" smtClean="0"/>
              <a:t>nikah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nikah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sosialisasi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9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Finding Wedding?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Wedding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mobile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dimudahkan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sahabat</a:t>
            </a:r>
            <a:r>
              <a:rPr lang="en-US" dirty="0" smtClean="0"/>
              <a:t>,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teman-teman</a:t>
            </a:r>
            <a:r>
              <a:rPr lang="en-US" dirty="0" smtClean="0"/>
              <a:t>, </a:t>
            </a:r>
            <a:r>
              <a:rPr lang="en-US" dirty="0" err="1" smtClean="0"/>
              <a:t>kerabat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Bukannya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google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</a:t>
            </a:r>
            <a:r>
              <a:rPr lang="en-US" dirty="0" err="1" smtClean="0"/>
              <a:t>emang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google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,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,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wo, </a:t>
            </a:r>
            <a:r>
              <a:rPr lang="en-US" dirty="0" err="1" smtClean="0"/>
              <a:t>tenda</a:t>
            </a:r>
            <a:r>
              <a:rPr lang="en-US" dirty="0" smtClean="0"/>
              <a:t>, </a:t>
            </a:r>
            <a:r>
              <a:rPr lang="en-US" dirty="0" err="1" smtClean="0"/>
              <a:t>katering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2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Akurasi</a:t>
            </a:r>
            <a:r>
              <a:rPr lang="en-US" dirty="0" smtClean="0"/>
              <a:t> map </a:t>
            </a:r>
            <a:r>
              <a:rPr lang="en-US" dirty="0" err="1" smtClean="0"/>
              <a:t>pada</a:t>
            </a:r>
            <a:r>
              <a:rPr lang="en-US" dirty="0" smtClean="0"/>
              <a:t> finding wedding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update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 map </a:t>
            </a:r>
            <a:r>
              <a:rPr lang="en-US" dirty="0" err="1" smtClean="0"/>
              <a:t>tersebut</a:t>
            </a:r>
            <a:r>
              <a:rPr lang="en-US" dirty="0" smtClean="0"/>
              <a:t> pun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patokan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, agar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/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nyasar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pun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mana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acara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Lantas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gunanya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Aplikasi</a:t>
            </a:r>
            <a:r>
              <a:rPr lang="en-US" dirty="0" smtClean="0"/>
              <a:t> Finding Wedding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di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menikah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datangi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finding wedding </a:t>
            </a:r>
            <a:r>
              <a:rPr lang="en-US" dirty="0" err="1" smtClean="0"/>
              <a:t>kita</a:t>
            </a:r>
            <a:r>
              <a:rPr lang="en-US" dirty="0" smtClean="0"/>
              <a:t> juga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, </a:t>
            </a:r>
            <a:r>
              <a:rPr lang="en-US" dirty="0" err="1" smtClean="0"/>
              <a:t>karna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wo, </a:t>
            </a:r>
            <a:r>
              <a:rPr lang="en-US" dirty="0" err="1" smtClean="0"/>
              <a:t>harganya</a:t>
            </a:r>
            <a:r>
              <a:rPr lang="en-US" dirty="0" smtClean="0"/>
              <a:t>,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pemiliknya</a:t>
            </a:r>
            <a:r>
              <a:rPr lang="en-US" dirty="0" smtClean="0"/>
              <a:t>,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tenda</a:t>
            </a:r>
            <a:r>
              <a:rPr lang="en-US" dirty="0" smtClean="0"/>
              <a:t>, </a:t>
            </a:r>
            <a:r>
              <a:rPr lang="en-US" dirty="0" err="1" smtClean="0"/>
              <a:t>harganya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, </a:t>
            </a:r>
            <a:r>
              <a:rPr lang="en-US" dirty="0" err="1" smtClean="0"/>
              <a:t>makanannya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sediakan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di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2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Penganti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gunannya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Pengantin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upload </a:t>
            </a:r>
            <a:r>
              <a:rPr lang="en-US" dirty="0" err="1" smtClean="0"/>
              <a:t>foto</a:t>
            </a:r>
            <a:r>
              <a:rPr lang="en-US" dirty="0" smtClean="0"/>
              <a:t>, video, </a:t>
            </a:r>
            <a:r>
              <a:rPr lang="en-US" dirty="0" err="1" smtClean="0"/>
              <a:t>lokasi</a:t>
            </a:r>
            <a:r>
              <a:rPr lang="en-US" dirty="0" smtClean="0"/>
              <a:t>, </a:t>
            </a:r>
            <a:r>
              <a:rPr lang="en-US" dirty="0" err="1" smtClean="0"/>
              <a:t>mengetahui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Tamu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chat (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reuni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1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573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Finding wedding</vt:lpstr>
      <vt:lpstr>Apa itu Finding Wedding?</vt:lpstr>
      <vt:lpstr>Bukannya sudah ada google map?</vt:lpstr>
      <vt:lpstr>PowerPoint Presentation</vt:lpstr>
      <vt:lpstr>PowerPoint Presentation</vt:lpstr>
      <vt:lpstr>Lantas apa gunanya aplikasi ini? </vt:lpstr>
      <vt:lpstr>PowerPoint Presentation</vt:lpstr>
      <vt:lpstr>Siapa penggunanya?</vt:lpstr>
      <vt:lpstr>Tamu </vt:lpstr>
      <vt:lpstr>Grup chat </vt:lpstr>
      <vt:lpstr>Barcode Chat</vt:lpstr>
      <vt:lpstr>Sistemnya Gmn sih?</vt:lpstr>
      <vt:lpstr>Menambah peluang usaha bagi beberapa kalangan </vt:lpstr>
      <vt:lpstr>Target pasar</vt:lpstr>
      <vt:lpstr>Target Iklan</vt:lpstr>
      <vt:lpstr>Keuntungan KUA</vt:lpstr>
    </vt:vector>
  </TitlesOfParts>
  <Company>Manulife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wedding</dc:title>
  <dc:creator>Hamka Irama</dc:creator>
  <cp:lastModifiedBy>Hamka Irama</cp:lastModifiedBy>
  <cp:revision>13</cp:revision>
  <dcterms:created xsi:type="dcterms:W3CDTF">2018-01-09T14:00:54Z</dcterms:created>
  <dcterms:modified xsi:type="dcterms:W3CDTF">2018-01-09T16:22:12Z</dcterms:modified>
</cp:coreProperties>
</file>