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2" r:id="rId3"/>
    <p:sldId id="260" r:id="rId4"/>
    <p:sldId id="259" r:id="rId5"/>
    <p:sldId id="256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0AD47"/>
    <a:srgbClr val="4472C4"/>
    <a:srgbClr val="E6E6E6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9" autoAdjust="0"/>
    <p:restoredTop sz="96327"/>
  </p:normalViewPr>
  <p:slideViewPr>
    <p:cSldViewPr snapToGrid="0" snapToObjects="1">
      <p:cViewPr>
        <p:scale>
          <a:sx n="82" d="100"/>
          <a:sy n="82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5A24-856E-CD46-8DD4-5ED211E27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75372-0DE8-5E49-A9F2-A95F31B50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0DC7-3793-2B43-ADB5-CBD6411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1DC9-C5EB-4E44-82C4-61BB6227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233D-87E2-5D4A-ACEC-B36342A9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7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65B0-58B5-3F4B-BB9C-B797F0E5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3F3D7-C3FE-A340-A736-8D123B494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4AEB-35C6-E54D-9D4A-6C1EAEF2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CC71-877D-2B47-B7DC-818FE1F4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1936-371F-AF41-A55C-CFFE1E5E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32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EE285-1499-6248-A61D-D11ED256A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E66C3-1305-8841-B97F-116A158B1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BACB-3D9F-2943-B49B-59FADD9B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1D29-730A-7644-9E65-3133F68E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64EE-C80F-F34F-8B95-3DCACD5C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21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D0D0-2AE7-E841-85B8-40F54722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58F0-FA2F-984C-95E8-8A3C9D97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DD34-7004-3D40-85AA-3834993C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C828-65EC-0F48-A70A-DDD958D7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C9E63-7511-9944-94F1-4AF6128A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3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55BD-AF80-FB46-B353-999AD3B2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BD79B-E6EF-BD43-9527-3CD71E661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49DC-C2C9-E141-88CD-D12493D2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9C8C-ECFF-334F-A07D-7A343A46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C82F-2E34-B14D-8A3F-787FD948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11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3BA7-5692-FD44-8A6D-CD928FD8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BA18-A4AA-1F40-B614-49B29D136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20782-3697-AD48-8151-207150D21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6817A-49C7-BB46-B86A-67A3708F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10/09/2020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BB512-992A-9245-8364-8AAA41F6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B8C28-DD07-4548-A952-300E9B3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98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12B9-4EB5-D243-A00D-717BD16F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B3D58-CA65-1A45-BC8B-5D79E945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DC5B3-671F-7946-BB07-83A648468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DB847-39F4-FC4C-A6B8-614170360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E979B-9ACF-3041-80DD-4B35EE62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C2622-F47E-E24B-918D-1C712010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10/09/2020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53AE5-0A3D-204E-985D-529591B5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7FDD4-63EF-6F43-BD2D-25A3F21E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2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68EC-6EBA-1546-84E0-DB9DF5B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62928-7E78-8340-9381-F4ED49C7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10/09/2020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7AD6A-B6B8-AD40-917C-AED3FF08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E4352-9470-D24B-B221-9E7C3510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39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3E743-53E9-0C48-9B8E-193F965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10/09/2020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9E82B-55A0-814F-B38B-6D750CF8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9506-4E14-964F-960F-985870B6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01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FF10-1248-724E-AFAD-4FDB1505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61FA-6D14-FA4D-9563-BC110201D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C2E5F-CDD8-9743-916D-B5AD5C036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66320-0EA5-BF49-BB6B-B230BA7F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10/09/2020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74E5-2DE6-2F4F-AEAA-492BC907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C026-D764-BA48-A487-7AB6B9E4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11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7CAA-9609-3F47-80F0-7F6050BF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C6921-3F31-A04C-B650-EC34E6065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86E8D-4362-B44C-9FD3-1A257C548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84FB-1E74-354F-B055-E563D48C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10/09/2020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AB5AB-BF57-F743-9158-F75AB3C6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A3C82-32E4-3F45-9D31-D244BE96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69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7345E-B761-9242-BA69-F394E149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FA373-7D78-1F44-B285-868BDCC7D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A779A-82CC-CE4C-AC62-35A7A2849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245EF-A0A7-7E43-A6A1-B9C2579608E0}" type="datetimeFigureOut">
              <a:rPr lang="en-AU" smtClean="0"/>
              <a:t>10/09/2020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4B21-4F60-6447-85E4-2D4561F02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583F-89E1-AC4B-963F-C37FAF95A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45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image" Target="../media/image2.svg"/><Relationship Id="rId21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11.png"/><Relationship Id="rId29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2.svg"/><Relationship Id="rId24" Type="http://schemas.openxmlformats.org/officeDocument/2006/relationships/image" Target="../media/image31.pn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23" Type="http://schemas.openxmlformats.org/officeDocument/2006/relationships/image" Target="../media/image14.svg"/><Relationship Id="rId28" Type="http://schemas.openxmlformats.org/officeDocument/2006/relationships/image" Target="../media/image9.pn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13.png"/><Relationship Id="rId27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13.png"/><Relationship Id="rId26" Type="http://schemas.openxmlformats.org/officeDocument/2006/relationships/image" Target="../media/image37.png"/><Relationship Id="rId3" Type="http://schemas.openxmlformats.org/officeDocument/2006/relationships/image" Target="../media/image2.svg"/><Relationship Id="rId21" Type="http://schemas.openxmlformats.org/officeDocument/2006/relationships/image" Target="../media/image34.svg"/><Relationship Id="rId7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12.svg"/><Relationship Id="rId25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3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23" Type="http://schemas.openxmlformats.org/officeDocument/2006/relationships/image" Target="../media/image10.svg"/><Relationship Id="rId28" Type="http://schemas.openxmlformats.org/officeDocument/2006/relationships/image" Target="../media/image31.png"/><Relationship Id="rId10" Type="http://schemas.openxmlformats.org/officeDocument/2006/relationships/image" Target="../media/image21.png"/><Relationship Id="rId19" Type="http://schemas.openxmlformats.org/officeDocument/2006/relationships/image" Target="../media/image14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9.png"/><Relationship Id="rId27" Type="http://schemas.openxmlformats.org/officeDocument/2006/relationships/image" Target="../media/image3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11.png"/><Relationship Id="rId26" Type="http://schemas.openxmlformats.org/officeDocument/2006/relationships/image" Target="../media/image41.png"/><Relationship Id="rId3" Type="http://schemas.openxmlformats.org/officeDocument/2006/relationships/image" Target="../media/image2.svg"/><Relationship Id="rId21" Type="http://schemas.openxmlformats.org/officeDocument/2006/relationships/image" Target="../media/image14.svg"/><Relationship Id="rId7" Type="http://schemas.openxmlformats.org/officeDocument/2006/relationships/image" Target="../media/image4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40.sv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4.svg"/><Relationship Id="rId24" Type="http://schemas.openxmlformats.org/officeDocument/2006/relationships/image" Target="../media/image39.pn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23" Type="http://schemas.openxmlformats.org/officeDocument/2006/relationships/image" Target="../media/image34.svg"/><Relationship Id="rId10" Type="http://schemas.openxmlformats.org/officeDocument/2006/relationships/image" Target="../media/image23.png"/><Relationship Id="rId19" Type="http://schemas.openxmlformats.org/officeDocument/2006/relationships/image" Target="../media/image1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33.png"/><Relationship Id="rId27" Type="http://schemas.openxmlformats.org/officeDocument/2006/relationships/image" Target="../media/image42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23.png"/><Relationship Id="rId26" Type="http://schemas.openxmlformats.org/officeDocument/2006/relationships/image" Target="../media/image29.png"/><Relationship Id="rId3" Type="http://schemas.openxmlformats.org/officeDocument/2006/relationships/image" Target="../media/image2.svg"/><Relationship Id="rId21" Type="http://schemas.openxmlformats.org/officeDocument/2006/relationships/image" Target="../media/image10.svg"/><Relationship Id="rId34" Type="http://schemas.openxmlformats.org/officeDocument/2006/relationships/image" Target="../media/image33.png"/><Relationship Id="rId7" Type="http://schemas.openxmlformats.org/officeDocument/2006/relationships/image" Target="../media/image4.svg"/><Relationship Id="rId12" Type="http://schemas.openxmlformats.org/officeDocument/2006/relationships/image" Target="../media/image19.png"/><Relationship Id="rId17" Type="http://schemas.openxmlformats.org/officeDocument/2006/relationships/image" Target="../media/image8.svg"/><Relationship Id="rId25" Type="http://schemas.openxmlformats.org/officeDocument/2006/relationships/image" Target="../media/image28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5" Type="http://schemas.openxmlformats.org/officeDocument/2006/relationships/image" Target="../media/image18.svg"/><Relationship Id="rId15" Type="http://schemas.openxmlformats.org/officeDocument/2006/relationships/image" Target="../media/image22.svg"/><Relationship Id="rId23" Type="http://schemas.openxmlformats.org/officeDocument/2006/relationships/image" Target="../media/image26.svg"/><Relationship Id="rId28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openxmlformats.org/officeDocument/2006/relationships/image" Target="../media/image24.svg"/><Relationship Id="rId31" Type="http://schemas.openxmlformats.org/officeDocument/2006/relationships/image" Target="../media/image14.svg"/><Relationship Id="rId4" Type="http://schemas.openxmlformats.org/officeDocument/2006/relationships/image" Target="../media/image17.png"/><Relationship Id="rId9" Type="http://schemas.openxmlformats.org/officeDocument/2006/relationships/image" Target="../media/image44.svg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13.png"/><Relationship Id="rId35" Type="http://schemas.openxmlformats.org/officeDocument/2006/relationships/image" Target="../media/image34.svg"/><Relationship Id="rId8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49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52.svg"/><Relationship Id="rId34" Type="http://schemas.openxmlformats.org/officeDocument/2006/relationships/image" Target="../media/image61.png"/><Relationship Id="rId7" Type="http://schemas.openxmlformats.org/officeDocument/2006/relationships/image" Target="../media/image22.svg"/><Relationship Id="rId12" Type="http://schemas.openxmlformats.org/officeDocument/2006/relationships/image" Target="../media/image11.png"/><Relationship Id="rId17" Type="http://schemas.openxmlformats.org/officeDocument/2006/relationships/image" Target="../media/image48.svg"/><Relationship Id="rId25" Type="http://schemas.openxmlformats.org/officeDocument/2006/relationships/image" Target="../media/image56.svg"/><Relationship Id="rId33" Type="http://schemas.openxmlformats.org/officeDocument/2006/relationships/image" Target="../media/image60.sv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5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55.png"/><Relationship Id="rId32" Type="http://schemas.openxmlformats.org/officeDocument/2006/relationships/image" Target="../media/image59.png"/><Relationship Id="rId5" Type="http://schemas.openxmlformats.org/officeDocument/2006/relationships/image" Target="../media/image4.svg"/><Relationship Id="rId15" Type="http://schemas.openxmlformats.org/officeDocument/2006/relationships/image" Target="../media/image46.svg"/><Relationship Id="rId23" Type="http://schemas.openxmlformats.org/officeDocument/2006/relationships/image" Target="../media/image54.svg"/><Relationship Id="rId28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50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24.sv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28.svg"/><Relationship Id="rId30" Type="http://schemas.openxmlformats.org/officeDocument/2006/relationships/image" Target="../media/image29.png"/><Relationship Id="rId35" Type="http://schemas.openxmlformats.org/officeDocument/2006/relationships/image" Target="../media/image62.svg"/><Relationship Id="rId8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svg"/><Relationship Id="rId18" Type="http://schemas.openxmlformats.org/officeDocument/2006/relationships/image" Target="../media/image25.png"/><Relationship Id="rId26" Type="http://schemas.openxmlformats.org/officeDocument/2006/relationships/image" Target="../media/image75.png"/><Relationship Id="rId3" Type="http://schemas.openxmlformats.org/officeDocument/2006/relationships/image" Target="../media/image4.svg"/><Relationship Id="rId21" Type="http://schemas.openxmlformats.org/officeDocument/2006/relationships/image" Target="../media/image70.svg"/><Relationship Id="rId7" Type="http://schemas.openxmlformats.org/officeDocument/2006/relationships/image" Target="../media/image32.svg"/><Relationship Id="rId12" Type="http://schemas.openxmlformats.org/officeDocument/2006/relationships/image" Target="../media/image63.png"/><Relationship Id="rId17" Type="http://schemas.openxmlformats.org/officeDocument/2006/relationships/image" Target="../media/image68.svg"/><Relationship Id="rId25" Type="http://schemas.openxmlformats.org/officeDocument/2006/relationships/image" Target="../media/image74.svg"/><Relationship Id="rId33" Type="http://schemas.openxmlformats.org/officeDocument/2006/relationships/image" Target="../media/image30.svg"/><Relationship Id="rId2" Type="http://schemas.openxmlformats.org/officeDocument/2006/relationships/image" Target="../media/image3.png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29" Type="http://schemas.openxmlformats.org/officeDocument/2006/relationships/image" Target="../media/image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14.svg"/><Relationship Id="rId24" Type="http://schemas.openxmlformats.org/officeDocument/2006/relationships/image" Target="../media/image73.png"/><Relationship Id="rId32" Type="http://schemas.openxmlformats.org/officeDocument/2006/relationships/image" Target="../media/image29.png"/><Relationship Id="rId5" Type="http://schemas.openxmlformats.org/officeDocument/2006/relationships/image" Target="../media/image18.svg"/><Relationship Id="rId15" Type="http://schemas.openxmlformats.org/officeDocument/2006/relationships/image" Target="../media/image66.svg"/><Relationship Id="rId23" Type="http://schemas.openxmlformats.org/officeDocument/2006/relationships/image" Target="../media/image72.svg"/><Relationship Id="rId28" Type="http://schemas.openxmlformats.org/officeDocument/2006/relationships/image" Target="../media/image7.png"/><Relationship Id="rId10" Type="http://schemas.openxmlformats.org/officeDocument/2006/relationships/image" Target="../media/image13.png"/><Relationship Id="rId19" Type="http://schemas.openxmlformats.org/officeDocument/2006/relationships/image" Target="../media/image26.svg"/><Relationship Id="rId31" Type="http://schemas.openxmlformats.org/officeDocument/2006/relationships/image" Target="../media/image78.svg"/><Relationship Id="rId4" Type="http://schemas.openxmlformats.org/officeDocument/2006/relationships/image" Target="../media/image17.png"/><Relationship Id="rId9" Type="http://schemas.openxmlformats.org/officeDocument/2006/relationships/image" Target="../media/image12.svg"/><Relationship Id="rId14" Type="http://schemas.openxmlformats.org/officeDocument/2006/relationships/image" Target="../media/image65.png"/><Relationship Id="rId22" Type="http://schemas.openxmlformats.org/officeDocument/2006/relationships/image" Target="../media/image71.png"/><Relationship Id="rId27" Type="http://schemas.openxmlformats.org/officeDocument/2006/relationships/image" Target="../media/image76.svg"/><Relationship Id="rId30" Type="http://schemas.openxmlformats.org/officeDocument/2006/relationships/image" Target="../media/image77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55CC1B-FB4A-494E-AC6F-6453EA1EFABE}"/>
              </a:ext>
            </a:extLst>
          </p:cNvPr>
          <p:cNvSpPr/>
          <p:nvPr/>
        </p:nvSpPr>
        <p:spPr>
          <a:xfrm>
            <a:off x="3504798" y="1091038"/>
            <a:ext cx="3018591" cy="213085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B55DEF-0547-5D42-8852-10A1D4BFBA83}"/>
              </a:ext>
            </a:extLst>
          </p:cNvPr>
          <p:cNvSpPr/>
          <p:nvPr/>
        </p:nvSpPr>
        <p:spPr>
          <a:xfrm>
            <a:off x="3504798" y="3594430"/>
            <a:ext cx="3018591" cy="201846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Processing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3F01A5-BC0D-4B4D-9245-C5D1ACF07031}"/>
              </a:ext>
            </a:extLst>
          </p:cNvPr>
          <p:cNvSpPr/>
          <p:nvPr/>
        </p:nvSpPr>
        <p:spPr>
          <a:xfrm>
            <a:off x="3344002" y="132656"/>
            <a:ext cx="7839642" cy="6592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FDBF61-792B-4F4F-948A-94B499463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4463" y="140793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F0A9A18-C0FF-CF4C-8DDD-E9140CB53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686" y="14079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A33879-1A77-7846-BAFA-02E589866267}"/>
              </a:ext>
            </a:extLst>
          </p:cNvPr>
          <p:cNvSpPr/>
          <p:nvPr/>
        </p:nvSpPr>
        <p:spPr>
          <a:xfrm>
            <a:off x="254649" y="140793"/>
            <a:ext cx="2003329" cy="6592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Public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D14A637-8DFC-EF41-B7B6-F469201DFA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1138" y="4244061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37C71A9-D774-5B45-A9FE-944095AD44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9618" y="4267372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FB6BCA9-065D-BB47-ADB8-AE636DB69C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11138" y="2288492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88B3921-B3EA-5943-9CE3-EEE1BC4EDE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519" y="2941660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34E7C17-3B73-BD49-84F9-F700F3F32E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408" y="2966562"/>
            <a:ext cx="469900" cy="469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DB7185-4B37-3143-8431-36008ACCF173}"/>
              </a:ext>
            </a:extLst>
          </p:cNvPr>
          <p:cNvSpPr/>
          <p:nvPr/>
        </p:nvSpPr>
        <p:spPr>
          <a:xfrm>
            <a:off x="327723" y="2560865"/>
            <a:ext cx="1820283" cy="15580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Public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BE52F-A4F2-F54D-B3D6-BAB22C8B4C24}"/>
              </a:ext>
            </a:extLst>
          </p:cNvPr>
          <p:cNvSpPr txBox="1"/>
          <p:nvPr/>
        </p:nvSpPr>
        <p:spPr>
          <a:xfrm>
            <a:off x="3519917" y="475059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API Gateway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5349D-0E7C-FD44-B3F9-E93FA329D290}"/>
              </a:ext>
            </a:extLst>
          </p:cNvPr>
          <p:cNvSpPr txBox="1"/>
          <p:nvPr/>
        </p:nvSpPr>
        <p:spPr>
          <a:xfrm>
            <a:off x="5191505" y="4713961"/>
            <a:ext cx="929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Lambda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5C81AD-F27B-FF4C-9BEA-BA4AE9EB3E48}"/>
              </a:ext>
            </a:extLst>
          </p:cNvPr>
          <p:cNvSpPr txBox="1"/>
          <p:nvPr/>
        </p:nvSpPr>
        <p:spPr>
          <a:xfrm>
            <a:off x="5103735" y="272816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7FAA390-D7A8-894F-9D05-2656834C16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7616" y="2288492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C80046-2211-2448-BB08-EB9FA220E449}"/>
              </a:ext>
            </a:extLst>
          </p:cNvPr>
          <p:cNvSpPr txBox="1"/>
          <p:nvPr/>
        </p:nvSpPr>
        <p:spPr>
          <a:xfrm>
            <a:off x="3576560" y="2771715"/>
            <a:ext cx="10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CloudFront Distribution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BA19610-F371-2F49-9751-D37AF6A97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0941" y="1436158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563367-4427-CE46-B860-E995E8C6AFD5}"/>
              </a:ext>
            </a:extLst>
          </p:cNvPr>
          <p:cNvSpPr txBox="1"/>
          <p:nvPr/>
        </p:nvSpPr>
        <p:spPr>
          <a:xfrm>
            <a:off x="4506162" y="1849081"/>
            <a:ext cx="929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Lambda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60F3E2-3706-F74F-A2E9-A1DE53C91676}"/>
              </a:ext>
            </a:extLst>
          </p:cNvPr>
          <p:cNvCxnSpPr>
            <a:cxnSpLocks/>
          </p:cNvCxnSpPr>
          <p:nvPr/>
        </p:nvCxnSpPr>
        <p:spPr>
          <a:xfrm>
            <a:off x="9028689" y="478073"/>
            <a:ext cx="710774" cy="1010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151A4D-F034-914F-B74C-07EEB34A7827}"/>
              </a:ext>
            </a:extLst>
          </p:cNvPr>
          <p:cNvSpPr txBox="1"/>
          <p:nvPr/>
        </p:nvSpPr>
        <p:spPr>
          <a:xfrm>
            <a:off x="9760186" y="358898"/>
            <a:ext cx="142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Browsing</a:t>
            </a:r>
          </a:p>
          <a:p>
            <a:endParaRPr lang="en-US" sz="1000" dirty="0">
              <a:solidFill>
                <a:srgbClr val="232F3E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E424B7-5C71-C642-A597-5A27E2A134EA}"/>
              </a:ext>
            </a:extLst>
          </p:cNvPr>
          <p:cNvCxnSpPr>
            <a:cxnSpLocks/>
          </p:cNvCxnSpPr>
          <p:nvPr/>
        </p:nvCxnSpPr>
        <p:spPr>
          <a:xfrm>
            <a:off x="9006810" y="793827"/>
            <a:ext cx="731497" cy="273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34A67F-E798-284D-8680-774C7CC535C3}"/>
              </a:ext>
            </a:extLst>
          </p:cNvPr>
          <p:cNvSpPr txBox="1"/>
          <p:nvPr/>
        </p:nvSpPr>
        <p:spPr>
          <a:xfrm>
            <a:off x="9760186" y="670716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System Processes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B831F1-966D-2543-AC0C-146CB00B1767}"/>
              </a:ext>
            </a:extLst>
          </p:cNvPr>
          <p:cNvCxnSpPr>
            <a:cxnSpLocks/>
          </p:cNvCxnSpPr>
          <p:nvPr/>
        </p:nvCxnSpPr>
        <p:spPr>
          <a:xfrm flipV="1">
            <a:off x="1974353" y="2560865"/>
            <a:ext cx="1688484" cy="529846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19521D-3571-2840-8C44-A3286AAC4B58}"/>
              </a:ext>
            </a:extLst>
          </p:cNvPr>
          <p:cNvCxnSpPr>
            <a:cxnSpLocks/>
          </p:cNvCxnSpPr>
          <p:nvPr/>
        </p:nvCxnSpPr>
        <p:spPr>
          <a:xfrm>
            <a:off x="2017192" y="3420911"/>
            <a:ext cx="1571712" cy="1058100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A2408B-58B3-5142-8DE1-69862341365A}"/>
              </a:ext>
            </a:extLst>
          </p:cNvPr>
          <p:cNvCxnSpPr>
            <a:cxnSpLocks/>
          </p:cNvCxnSpPr>
          <p:nvPr/>
        </p:nvCxnSpPr>
        <p:spPr>
          <a:xfrm flipV="1">
            <a:off x="4044568" y="1760952"/>
            <a:ext cx="548099" cy="38764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D820CD-27E7-4449-A2CD-AAB44C9F2127}"/>
              </a:ext>
            </a:extLst>
          </p:cNvPr>
          <p:cNvCxnSpPr>
            <a:cxnSpLocks/>
          </p:cNvCxnSpPr>
          <p:nvPr/>
        </p:nvCxnSpPr>
        <p:spPr>
          <a:xfrm>
            <a:off x="4406284" y="2531140"/>
            <a:ext cx="92259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9BFC44-6AEA-9C4F-BD5E-4A3055971BDC}"/>
              </a:ext>
            </a:extLst>
          </p:cNvPr>
          <p:cNvCxnSpPr>
            <a:cxnSpLocks/>
          </p:cNvCxnSpPr>
          <p:nvPr/>
        </p:nvCxnSpPr>
        <p:spPr>
          <a:xfrm>
            <a:off x="4406284" y="4479011"/>
            <a:ext cx="92259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299698-C906-5940-9683-5E73D87F9563}"/>
              </a:ext>
            </a:extLst>
          </p:cNvPr>
          <p:cNvSpPr txBox="1"/>
          <p:nvPr/>
        </p:nvSpPr>
        <p:spPr>
          <a:xfrm>
            <a:off x="2113075" y="2030610"/>
            <a:ext cx="10772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Users Browse the </a:t>
            </a:r>
            <a:r>
              <a:rPr lang="en-US" sz="1000" dirty="0" err="1">
                <a:solidFill>
                  <a:srgbClr val="232F3E"/>
                </a:solidFill>
              </a:rPr>
              <a:t>Climatch</a:t>
            </a:r>
            <a:r>
              <a:rPr lang="en-US" sz="1000" dirty="0">
                <a:solidFill>
                  <a:srgbClr val="232F3E"/>
                </a:solidFill>
              </a:rPr>
              <a:t> Site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95EF6D-E208-B942-8294-291C8C2D2CA2}"/>
              </a:ext>
            </a:extLst>
          </p:cNvPr>
          <p:cNvSpPr txBox="1"/>
          <p:nvPr/>
        </p:nvSpPr>
        <p:spPr>
          <a:xfrm>
            <a:off x="2055069" y="4253514"/>
            <a:ext cx="107722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When required the site makes calls to a processing API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5AC18D-C3C4-0249-B60F-667FAA857D07}"/>
              </a:ext>
            </a:extLst>
          </p:cNvPr>
          <p:cNvSpPr txBox="1"/>
          <p:nvPr/>
        </p:nvSpPr>
        <p:spPr>
          <a:xfrm>
            <a:off x="5334085" y="1344164"/>
            <a:ext cx="227532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To handle large data sets a lambda function inspects user traffic to determine if a compressed version of the content is available to return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BC26D9-BD1C-084D-8801-7D059B932226}"/>
              </a:ext>
            </a:extLst>
          </p:cNvPr>
          <p:cNvSpPr txBox="1"/>
          <p:nvPr/>
        </p:nvSpPr>
        <p:spPr>
          <a:xfrm>
            <a:off x="4666520" y="2951691"/>
            <a:ext cx="227532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Based on the results from the lambda function the appropriate content is retrieved from the s3 bucket</a:t>
            </a:r>
          </a:p>
        </p:txBody>
      </p:sp>
    </p:spTree>
    <p:extLst>
      <p:ext uri="{BB962C8B-B14F-4D97-AF65-F5344CB8AC3E}">
        <p14:creationId xmlns:p14="http://schemas.microsoft.com/office/powerpoint/2010/main" val="114878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93977-2187-4F4C-AB9A-E6391DCC4055}"/>
              </a:ext>
            </a:extLst>
          </p:cNvPr>
          <p:cNvSpPr/>
          <p:nvPr/>
        </p:nvSpPr>
        <p:spPr>
          <a:xfrm>
            <a:off x="343608" y="654946"/>
            <a:ext cx="1820283" cy="15580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1E758D-740A-4F43-9A5C-944E66FB713E}"/>
              </a:ext>
            </a:extLst>
          </p:cNvPr>
          <p:cNvSpPr/>
          <p:nvPr/>
        </p:nvSpPr>
        <p:spPr>
          <a:xfrm>
            <a:off x="352987" y="2444188"/>
            <a:ext cx="1764868" cy="103696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Bio Security Officer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8A56B-4E8C-3444-A3C6-4D89D62204EF}"/>
              </a:ext>
            </a:extLst>
          </p:cNvPr>
          <p:cNvSpPr/>
          <p:nvPr/>
        </p:nvSpPr>
        <p:spPr>
          <a:xfrm>
            <a:off x="3684663" y="5633591"/>
            <a:ext cx="3015947" cy="99084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Mobile Updates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E49F01-87A6-4043-AAB0-3FAA54ACACC9}"/>
              </a:ext>
            </a:extLst>
          </p:cNvPr>
          <p:cNvSpPr/>
          <p:nvPr/>
        </p:nvSpPr>
        <p:spPr>
          <a:xfrm>
            <a:off x="6808788" y="1491233"/>
            <a:ext cx="2402417" cy="357609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A57FE-EE98-B042-BE05-AE01E1DE573F}"/>
              </a:ext>
            </a:extLst>
          </p:cNvPr>
          <p:cNvSpPr/>
          <p:nvPr/>
        </p:nvSpPr>
        <p:spPr>
          <a:xfrm>
            <a:off x="3684663" y="4011028"/>
            <a:ext cx="3015947" cy="154704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E4491-3339-B349-8651-E3D38E485B2B}"/>
              </a:ext>
            </a:extLst>
          </p:cNvPr>
          <p:cNvSpPr/>
          <p:nvPr/>
        </p:nvSpPr>
        <p:spPr>
          <a:xfrm>
            <a:off x="3684663" y="641243"/>
            <a:ext cx="2991139" cy="325766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App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AC6CA0-BA01-3D48-98DC-F7C11F12DDAD}"/>
              </a:ext>
            </a:extLst>
          </p:cNvPr>
          <p:cNvSpPr/>
          <p:nvPr/>
        </p:nvSpPr>
        <p:spPr>
          <a:xfrm>
            <a:off x="3344002" y="132656"/>
            <a:ext cx="8177898" cy="6592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6CC3FEB-78F2-DE4A-996D-AA263ECAB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4463" y="140793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DA20A6-0E26-5F47-BCBE-FE345DB62025}"/>
              </a:ext>
            </a:extLst>
          </p:cNvPr>
          <p:cNvSpPr/>
          <p:nvPr/>
        </p:nvSpPr>
        <p:spPr>
          <a:xfrm>
            <a:off x="257636" y="2352281"/>
            <a:ext cx="2000342" cy="437306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Dept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3A5E57C-052F-8F46-99FF-465578695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686" y="6395143"/>
            <a:ext cx="330200" cy="330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0A7692E-2963-4047-8A17-ED3AC7D6A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86" y="140793"/>
            <a:ext cx="330200" cy="330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C967C4-DDCD-F848-B4CC-961D31B94DCB}"/>
              </a:ext>
            </a:extLst>
          </p:cNvPr>
          <p:cNvSpPr/>
          <p:nvPr/>
        </p:nvSpPr>
        <p:spPr>
          <a:xfrm>
            <a:off x="254649" y="140793"/>
            <a:ext cx="2003329" cy="2160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Public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5339ECF-08AB-4947-9957-4FFAE7E3FD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7062" y="2115652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CC0BEAA-8B39-F047-93F7-11686A3792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97473" y="2155411"/>
            <a:ext cx="468000" cy="468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191F2A0-0452-C14E-AC94-88B4E1D770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5089" y="1880702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EFC2547-2B36-9D4D-B793-8B32CD4A4F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45697" y="1978053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0FA3D2B-8303-F445-9D44-0EEB807F6A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44371" y="4000473"/>
            <a:ext cx="469900" cy="469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AD14D9-0E34-E742-A977-1F8F2245DD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8468" y="4169251"/>
            <a:ext cx="469900" cy="469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6290F59-7139-524E-BD08-268550A71B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3087" y="4976937"/>
            <a:ext cx="469900" cy="469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2A127BB-7E89-9C40-BA61-8BFAC12DB0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09236" y="5030975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FCB4604-3384-3D41-91D9-95D5FDFA98C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6918" y="3898904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96A1645D-D00C-9346-8281-1A7CFE552F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05807" y="3923806"/>
            <a:ext cx="469900" cy="469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4EB14B7-D171-1740-BD17-4335F83CEB6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05137" y="2829938"/>
            <a:ext cx="469900" cy="4699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B6F80A9-89D5-774D-865F-581FFF7D35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0583" y="1275738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5868917-7FBD-C748-A4DC-BC75502A11D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99472" y="1300640"/>
            <a:ext cx="469900" cy="4699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86C527F-DC68-5545-861C-91996C4ABE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0100" y="2829938"/>
            <a:ext cx="469900" cy="4699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54F022A-7EF2-C24A-908B-41158C3106E5}"/>
              </a:ext>
            </a:extLst>
          </p:cNvPr>
          <p:cNvSpPr/>
          <p:nvPr/>
        </p:nvSpPr>
        <p:spPr>
          <a:xfrm>
            <a:off x="352987" y="3594262"/>
            <a:ext cx="1764868" cy="103696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Delegated Officer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F0B644-E6C6-5C47-81BD-7589786C0D32}"/>
              </a:ext>
            </a:extLst>
          </p:cNvPr>
          <p:cNvSpPr/>
          <p:nvPr/>
        </p:nvSpPr>
        <p:spPr>
          <a:xfrm>
            <a:off x="327784" y="4933421"/>
            <a:ext cx="1820283" cy="80218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Department SAML SSO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B9329C-2F89-7F4F-AA86-26A4F6636EC8}"/>
              </a:ext>
            </a:extLst>
          </p:cNvPr>
          <p:cNvSpPr txBox="1"/>
          <p:nvPr/>
        </p:nvSpPr>
        <p:spPr>
          <a:xfrm>
            <a:off x="3897842" y="2382847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5DF6D6-C146-C045-AC45-2F22C3D7BB59}"/>
              </a:ext>
            </a:extLst>
          </p:cNvPr>
          <p:cNvSpPr txBox="1"/>
          <p:nvPr/>
        </p:nvSpPr>
        <p:spPr>
          <a:xfrm>
            <a:off x="4978781" y="2375931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36E4B7-8646-4448-A2D9-716DCCCE6CF0}"/>
              </a:ext>
            </a:extLst>
          </p:cNvPr>
          <p:cNvSpPr txBox="1"/>
          <p:nvPr/>
        </p:nvSpPr>
        <p:spPr>
          <a:xfrm>
            <a:off x="4016316" y="437192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02DD8-D1FC-9646-8027-C05808135D10}"/>
              </a:ext>
            </a:extLst>
          </p:cNvPr>
          <p:cNvSpPr txBox="1"/>
          <p:nvPr/>
        </p:nvSpPr>
        <p:spPr>
          <a:xfrm>
            <a:off x="5067043" y="4539732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36A6F5-7687-4D46-B199-14D0FB74B11D}"/>
              </a:ext>
            </a:extLst>
          </p:cNvPr>
          <p:cNvSpPr txBox="1"/>
          <p:nvPr/>
        </p:nvSpPr>
        <p:spPr>
          <a:xfrm>
            <a:off x="7076571" y="2529415"/>
            <a:ext cx="10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32F3E"/>
                </a:solidFill>
              </a:rPr>
              <a:t>Elasticache</a:t>
            </a:r>
            <a:r>
              <a:rPr lang="en-US" sz="1000" dirty="0">
                <a:solidFill>
                  <a:srgbClr val="232F3E"/>
                </a:solidFill>
              </a:rPr>
              <a:t> for Redis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3AB94E-316B-9C45-B31F-1C44D11CBEB3}"/>
              </a:ext>
            </a:extLst>
          </p:cNvPr>
          <p:cNvSpPr txBox="1"/>
          <p:nvPr/>
        </p:nvSpPr>
        <p:spPr>
          <a:xfrm>
            <a:off x="8025096" y="2647324"/>
            <a:ext cx="10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Relational Database Service for Postgres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FB83BB0-1BF5-4B4D-B958-D7B1E8C4516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364381" y="4683810"/>
            <a:ext cx="401237" cy="40123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A91D302-C81B-0F46-8496-2E648D1FFEF7}"/>
              </a:ext>
            </a:extLst>
          </p:cNvPr>
          <p:cNvSpPr txBox="1"/>
          <p:nvPr/>
        </p:nvSpPr>
        <p:spPr>
          <a:xfrm>
            <a:off x="3892765" y="5067330"/>
            <a:ext cx="137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Simple Email Service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58B5BD-0B47-F143-8478-387F6F3B8F59}"/>
              </a:ext>
            </a:extLst>
          </p:cNvPr>
          <p:cNvCxnSpPr>
            <a:cxnSpLocks/>
          </p:cNvCxnSpPr>
          <p:nvPr/>
        </p:nvCxnSpPr>
        <p:spPr>
          <a:xfrm>
            <a:off x="9572132" y="376897"/>
            <a:ext cx="72625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83CD6C-6D0A-A843-A59C-770C43E7187D}"/>
              </a:ext>
            </a:extLst>
          </p:cNvPr>
          <p:cNvCxnSpPr>
            <a:cxnSpLocks/>
          </p:cNvCxnSpPr>
          <p:nvPr/>
        </p:nvCxnSpPr>
        <p:spPr>
          <a:xfrm flipV="1">
            <a:off x="9566888" y="654876"/>
            <a:ext cx="731497" cy="1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0D5441-94C0-A746-B980-1B4223E5E2FF}"/>
              </a:ext>
            </a:extLst>
          </p:cNvPr>
          <p:cNvCxnSpPr>
            <a:cxnSpLocks/>
          </p:cNvCxnSpPr>
          <p:nvPr/>
        </p:nvCxnSpPr>
        <p:spPr>
          <a:xfrm>
            <a:off x="9587611" y="996899"/>
            <a:ext cx="710774" cy="1010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19E1F4-2F4F-9442-92BA-440826373E35}"/>
              </a:ext>
            </a:extLst>
          </p:cNvPr>
          <p:cNvSpPr txBox="1"/>
          <p:nvPr/>
        </p:nvSpPr>
        <p:spPr>
          <a:xfrm>
            <a:off x="10298385" y="282291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Submission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DFAB29-E160-C548-B5A9-DEC885329688}"/>
              </a:ext>
            </a:extLst>
          </p:cNvPr>
          <p:cNvSpPr txBox="1"/>
          <p:nvPr/>
        </p:nvSpPr>
        <p:spPr>
          <a:xfrm>
            <a:off x="10319108" y="555036"/>
            <a:ext cx="864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Inspection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7B89C7-A22A-7742-8E53-7AB640940F66}"/>
              </a:ext>
            </a:extLst>
          </p:cNvPr>
          <p:cNvSpPr txBox="1"/>
          <p:nvPr/>
        </p:nvSpPr>
        <p:spPr>
          <a:xfrm>
            <a:off x="10319108" y="877724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Assessment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7695F9-7B8E-C14E-BF99-A7C51130419B}"/>
              </a:ext>
            </a:extLst>
          </p:cNvPr>
          <p:cNvCxnSpPr>
            <a:cxnSpLocks/>
          </p:cNvCxnSpPr>
          <p:nvPr/>
        </p:nvCxnSpPr>
        <p:spPr>
          <a:xfrm>
            <a:off x="9587611" y="1300752"/>
            <a:ext cx="731497" cy="2739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3EF-0945-D543-8871-AAE271173FEF}"/>
              </a:ext>
            </a:extLst>
          </p:cNvPr>
          <p:cNvSpPr txBox="1"/>
          <p:nvPr/>
        </p:nvSpPr>
        <p:spPr>
          <a:xfrm>
            <a:off x="10319108" y="1200412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Feedback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4E90E1A6-75EB-DC49-BA66-E49E6B1AA47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957686" y="5774075"/>
            <a:ext cx="469900" cy="4699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7C951D-6634-804A-AC3A-1E5D7FBCABCF}"/>
              </a:ext>
            </a:extLst>
          </p:cNvPr>
          <p:cNvCxnSpPr>
            <a:cxnSpLocks/>
          </p:cNvCxnSpPr>
          <p:nvPr/>
        </p:nvCxnSpPr>
        <p:spPr>
          <a:xfrm>
            <a:off x="1890414" y="1352336"/>
            <a:ext cx="1918041" cy="0"/>
          </a:xfrm>
          <a:prstGeom prst="straightConnector1">
            <a:avLst/>
          </a:prstGeom>
          <a:ln w="25400">
            <a:solidFill>
              <a:srgbClr val="C55A1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258AF5-0E04-044A-85D9-F3F1C311268D}"/>
              </a:ext>
            </a:extLst>
          </p:cNvPr>
          <p:cNvCxnSpPr>
            <a:cxnSpLocks/>
          </p:cNvCxnSpPr>
          <p:nvPr/>
        </p:nvCxnSpPr>
        <p:spPr>
          <a:xfrm flipV="1">
            <a:off x="1931133" y="2621353"/>
            <a:ext cx="1923839" cy="10943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55893F-7B6F-F244-B72A-E178F16AA8B1}"/>
              </a:ext>
            </a:extLst>
          </p:cNvPr>
          <p:cNvCxnSpPr>
            <a:cxnSpLocks/>
          </p:cNvCxnSpPr>
          <p:nvPr/>
        </p:nvCxnSpPr>
        <p:spPr>
          <a:xfrm>
            <a:off x="1933312" y="3736359"/>
            <a:ext cx="1921660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3B0CB4-0B51-2547-8731-15DBEE2196EF}"/>
              </a:ext>
            </a:extLst>
          </p:cNvPr>
          <p:cNvCxnSpPr>
            <a:cxnSpLocks/>
          </p:cNvCxnSpPr>
          <p:nvPr/>
        </p:nvCxnSpPr>
        <p:spPr>
          <a:xfrm flipH="1" flipV="1">
            <a:off x="2002800" y="4483535"/>
            <a:ext cx="2013516" cy="377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242218-7474-FD4C-9871-672B60513AD0}"/>
              </a:ext>
            </a:extLst>
          </p:cNvPr>
          <p:cNvCxnSpPr>
            <a:cxnSpLocks/>
          </p:cNvCxnSpPr>
          <p:nvPr/>
        </p:nvCxnSpPr>
        <p:spPr>
          <a:xfrm flipH="1" flipV="1">
            <a:off x="1931133" y="3173595"/>
            <a:ext cx="2032018" cy="1216493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1F721-E9C5-7148-BB45-AE1E3D2E8C7B}"/>
              </a:ext>
            </a:extLst>
          </p:cNvPr>
          <p:cNvCxnSpPr>
            <a:cxnSpLocks/>
          </p:cNvCxnSpPr>
          <p:nvPr/>
        </p:nvCxnSpPr>
        <p:spPr>
          <a:xfrm flipH="1" flipV="1">
            <a:off x="1854901" y="2076826"/>
            <a:ext cx="2114952" cy="2148879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963383-006F-844D-9BFA-10BA29D0C4B8}"/>
              </a:ext>
            </a:extLst>
          </p:cNvPr>
          <p:cNvCxnSpPr>
            <a:cxnSpLocks/>
          </p:cNvCxnSpPr>
          <p:nvPr/>
        </p:nvCxnSpPr>
        <p:spPr>
          <a:xfrm flipH="1">
            <a:off x="912325" y="4419579"/>
            <a:ext cx="6450" cy="646551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1C84A0-8245-434A-BCD9-5DBD9B340C7A}"/>
              </a:ext>
            </a:extLst>
          </p:cNvPr>
          <p:cNvCxnSpPr>
            <a:cxnSpLocks/>
          </p:cNvCxnSpPr>
          <p:nvPr/>
        </p:nvCxnSpPr>
        <p:spPr>
          <a:xfrm>
            <a:off x="9565732" y="1597551"/>
            <a:ext cx="731497" cy="273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46743C9-DAB2-A04F-B7DF-74C0D69CC711}"/>
              </a:ext>
            </a:extLst>
          </p:cNvPr>
          <p:cNvSpPr txBox="1"/>
          <p:nvPr/>
        </p:nvSpPr>
        <p:spPr>
          <a:xfrm>
            <a:off x="10319108" y="1474440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System Processes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45FD6A-30A0-444E-B679-FCE506A5C3AE}"/>
              </a:ext>
            </a:extLst>
          </p:cNvPr>
          <p:cNvCxnSpPr>
            <a:cxnSpLocks/>
          </p:cNvCxnSpPr>
          <p:nvPr/>
        </p:nvCxnSpPr>
        <p:spPr>
          <a:xfrm flipV="1">
            <a:off x="4727457" y="2189321"/>
            <a:ext cx="465179" cy="1399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B2BA67-9257-4C45-A707-E0EF8EB56D74}"/>
              </a:ext>
            </a:extLst>
          </p:cNvPr>
          <p:cNvCxnSpPr>
            <a:cxnSpLocks/>
          </p:cNvCxnSpPr>
          <p:nvPr/>
        </p:nvCxnSpPr>
        <p:spPr>
          <a:xfrm flipV="1">
            <a:off x="5800597" y="2213003"/>
            <a:ext cx="1375631" cy="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D50DB3-29CF-6E4F-B42B-1620BC8F8709}"/>
              </a:ext>
            </a:extLst>
          </p:cNvPr>
          <p:cNvCxnSpPr>
            <a:cxnSpLocks/>
          </p:cNvCxnSpPr>
          <p:nvPr/>
        </p:nvCxnSpPr>
        <p:spPr>
          <a:xfrm>
            <a:off x="6106510" y="4426899"/>
            <a:ext cx="934761" cy="70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9162F9-1801-2C45-B015-74B75FA9A4D8}"/>
              </a:ext>
            </a:extLst>
          </p:cNvPr>
          <p:cNvCxnSpPr>
            <a:cxnSpLocks/>
          </p:cNvCxnSpPr>
          <p:nvPr/>
        </p:nvCxnSpPr>
        <p:spPr>
          <a:xfrm flipH="1">
            <a:off x="4847617" y="4577775"/>
            <a:ext cx="355578" cy="37343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D041C2-8284-1541-A31B-C5C82DDE5945}"/>
              </a:ext>
            </a:extLst>
          </p:cNvPr>
          <p:cNvCxnSpPr>
            <a:cxnSpLocks/>
          </p:cNvCxnSpPr>
          <p:nvPr/>
        </p:nvCxnSpPr>
        <p:spPr>
          <a:xfrm flipV="1">
            <a:off x="4921940" y="4068348"/>
            <a:ext cx="2106725" cy="38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9D60AB-05C1-1848-9F9E-750EA077FC5A}"/>
              </a:ext>
            </a:extLst>
          </p:cNvPr>
          <p:cNvCxnSpPr>
            <a:cxnSpLocks/>
          </p:cNvCxnSpPr>
          <p:nvPr/>
        </p:nvCxnSpPr>
        <p:spPr>
          <a:xfrm>
            <a:off x="1869372" y="3404654"/>
            <a:ext cx="2978245" cy="26190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E4F1861-8A14-EE4C-8C38-A24B372A8FB4}"/>
              </a:ext>
            </a:extLst>
          </p:cNvPr>
          <p:cNvSpPr txBox="1"/>
          <p:nvPr/>
        </p:nvSpPr>
        <p:spPr>
          <a:xfrm>
            <a:off x="2271252" y="721740"/>
            <a:ext cx="107275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Client Submits a Permit Application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C15A98-74F0-D842-999C-A0F925D8B19A}"/>
              </a:ext>
            </a:extLst>
          </p:cNvPr>
          <p:cNvSpPr txBox="1"/>
          <p:nvPr/>
        </p:nvSpPr>
        <p:spPr>
          <a:xfrm>
            <a:off x="2319136" y="1612466"/>
            <a:ext cx="101159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32F3E"/>
                </a:solidFill>
              </a:rPr>
              <a:t>BioSecurity</a:t>
            </a:r>
            <a:r>
              <a:rPr lang="en-US" sz="1000" dirty="0">
                <a:solidFill>
                  <a:srgbClr val="232F3E"/>
                </a:solidFill>
              </a:rPr>
              <a:t> Officer Conduct the inspection and submits the results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E60C90-3783-6249-BA58-321683CD6C44}"/>
              </a:ext>
            </a:extLst>
          </p:cNvPr>
          <p:cNvSpPr txBox="1"/>
          <p:nvPr/>
        </p:nvSpPr>
        <p:spPr>
          <a:xfrm>
            <a:off x="3441144" y="3038745"/>
            <a:ext cx="158426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Delegated Officer Assesses the application and inspection results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27BFBA-A9F7-F44C-A0FC-6B461A334627}"/>
              </a:ext>
            </a:extLst>
          </p:cNvPr>
          <p:cNvSpPr txBox="1"/>
          <p:nvPr/>
        </p:nvSpPr>
        <p:spPr>
          <a:xfrm>
            <a:off x="5142527" y="4865815"/>
            <a:ext cx="15842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Feed provided to all users using email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6E2762-8DBE-2D42-BE3A-00CEECC0C7B3}"/>
              </a:ext>
            </a:extLst>
          </p:cNvPr>
          <p:cNvSpPr txBox="1"/>
          <p:nvPr/>
        </p:nvSpPr>
        <p:spPr>
          <a:xfrm>
            <a:off x="2912377" y="5908187"/>
            <a:ext cx="158426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32F3E"/>
                </a:solidFill>
              </a:rPr>
              <a:t>BioSecurity</a:t>
            </a:r>
            <a:r>
              <a:rPr lang="en-US" sz="1000" dirty="0">
                <a:solidFill>
                  <a:srgbClr val="232F3E"/>
                </a:solidFill>
              </a:rPr>
              <a:t> Officer mobile app retrieves latest application version from the update store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61D2B4-C354-6D40-965A-42D43EB687CA}"/>
              </a:ext>
            </a:extLst>
          </p:cNvPr>
          <p:cNvSpPr txBox="1"/>
          <p:nvPr/>
        </p:nvSpPr>
        <p:spPr>
          <a:xfrm>
            <a:off x="4666820" y="621571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F6CD63-A030-3E4E-A687-6218C8D92DED}"/>
              </a:ext>
            </a:extLst>
          </p:cNvPr>
          <p:cNvSpPr txBox="1"/>
          <p:nvPr/>
        </p:nvSpPr>
        <p:spPr>
          <a:xfrm>
            <a:off x="375906" y="5746730"/>
            <a:ext cx="158426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Delegated Officer uses departmental SSO to access system</a:t>
            </a:r>
          </a:p>
        </p:txBody>
      </p:sp>
    </p:spTree>
    <p:extLst>
      <p:ext uri="{BB962C8B-B14F-4D97-AF65-F5344CB8AC3E}">
        <p14:creationId xmlns:p14="http://schemas.microsoft.com/office/powerpoint/2010/main" val="191738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53502-F853-384B-8980-A23563E99B44}"/>
              </a:ext>
            </a:extLst>
          </p:cNvPr>
          <p:cNvSpPr/>
          <p:nvPr/>
        </p:nvSpPr>
        <p:spPr>
          <a:xfrm>
            <a:off x="3905834" y="3111276"/>
            <a:ext cx="2991139" cy="1297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and Reporting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27A5F-8DEA-A24B-BE61-DF7B42CB315A}"/>
              </a:ext>
            </a:extLst>
          </p:cNvPr>
          <p:cNvSpPr/>
          <p:nvPr/>
        </p:nvSpPr>
        <p:spPr>
          <a:xfrm>
            <a:off x="343608" y="905884"/>
            <a:ext cx="1820283" cy="98842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1BAEB-D68C-E246-A697-85EAF1500D36}"/>
              </a:ext>
            </a:extLst>
          </p:cNvPr>
          <p:cNvSpPr/>
          <p:nvPr/>
        </p:nvSpPr>
        <p:spPr>
          <a:xfrm>
            <a:off x="3915287" y="634786"/>
            <a:ext cx="3015947" cy="99084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Mobile Updates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2A49D-2373-724F-AE5C-724A66AC4878}"/>
              </a:ext>
            </a:extLst>
          </p:cNvPr>
          <p:cNvSpPr/>
          <p:nvPr/>
        </p:nvSpPr>
        <p:spPr>
          <a:xfrm>
            <a:off x="6995330" y="1894305"/>
            <a:ext cx="2402417" cy="365439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17CB2-BA1D-DE44-8860-C754BE57ACA3}"/>
              </a:ext>
            </a:extLst>
          </p:cNvPr>
          <p:cNvSpPr/>
          <p:nvPr/>
        </p:nvSpPr>
        <p:spPr>
          <a:xfrm>
            <a:off x="3886474" y="4577141"/>
            <a:ext cx="3015947" cy="154704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DDC5F-6EC7-DA4A-90CE-E62650156EAF}"/>
              </a:ext>
            </a:extLst>
          </p:cNvPr>
          <p:cNvSpPr/>
          <p:nvPr/>
        </p:nvSpPr>
        <p:spPr>
          <a:xfrm>
            <a:off x="3886474" y="1675271"/>
            <a:ext cx="2991139" cy="133060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App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40396-B347-6C48-924A-2312D8279704}"/>
              </a:ext>
            </a:extLst>
          </p:cNvPr>
          <p:cNvSpPr/>
          <p:nvPr/>
        </p:nvSpPr>
        <p:spPr>
          <a:xfrm>
            <a:off x="3535750" y="41641"/>
            <a:ext cx="8177898" cy="66836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4A53C99-53A6-CD40-AE39-C55BBB1A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228" y="41641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78FACD-2A75-3842-8F61-7DF7DE7540C6}"/>
              </a:ext>
            </a:extLst>
          </p:cNvPr>
          <p:cNvSpPr/>
          <p:nvPr/>
        </p:nvSpPr>
        <p:spPr>
          <a:xfrm>
            <a:off x="257636" y="2352281"/>
            <a:ext cx="2000342" cy="437306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Dept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A6CF36D-403A-034C-A223-8E22766DA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686" y="6395143"/>
            <a:ext cx="330200" cy="330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4213943-1CCF-BA40-886B-01B7581A7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86" y="140793"/>
            <a:ext cx="330200" cy="330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898A43-E674-4C4A-BF43-6FFCB94F33F9}"/>
              </a:ext>
            </a:extLst>
          </p:cNvPr>
          <p:cNvSpPr/>
          <p:nvPr/>
        </p:nvSpPr>
        <p:spPr>
          <a:xfrm>
            <a:off x="254649" y="140793"/>
            <a:ext cx="2003329" cy="2160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Public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00203B1-4D13-264B-9D84-4852CA2B2E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3604" y="3046210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CA98348-3212-DC42-814F-2546D8FEE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4015" y="3085969"/>
            <a:ext cx="468000" cy="468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FC25D26-1866-844F-8D75-784CC00BD4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86900" y="2081533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AB1675C-2A9D-8B4B-A8E5-C48D936D67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47508" y="2178884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6992129-742D-8A42-9E43-01FD9B0F09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46182" y="4566586"/>
            <a:ext cx="469900" cy="469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AB085F1-D380-AC44-B912-88EFB4C230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70279" y="4735364"/>
            <a:ext cx="469900" cy="469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72C4928-4325-F949-9BF5-58B4EB5B3E0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7539" y="2969728"/>
            <a:ext cx="469900" cy="469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7186E07-6A81-B74A-86CB-4B4BA08386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96428" y="2994630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18D88DFC-8C35-6847-8E5A-5A48D8161B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0583" y="1275738"/>
            <a:ext cx="469900" cy="4699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D69019-AD65-4844-B328-18BF2612C3A1}"/>
              </a:ext>
            </a:extLst>
          </p:cNvPr>
          <p:cNvSpPr/>
          <p:nvPr/>
        </p:nvSpPr>
        <p:spPr>
          <a:xfrm>
            <a:off x="343608" y="2665086"/>
            <a:ext cx="1764868" cy="103696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Departmental Staff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DEE4BC-D38B-9A44-93BC-BC04082A0BE3}"/>
              </a:ext>
            </a:extLst>
          </p:cNvPr>
          <p:cNvSpPr txBox="1"/>
          <p:nvPr/>
        </p:nvSpPr>
        <p:spPr>
          <a:xfrm>
            <a:off x="4099653" y="2583678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7E9169-DEE9-DF4E-9425-D3845276C9B2}"/>
              </a:ext>
            </a:extLst>
          </p:cNvPr>
          <p:cNvSpPr txBox="1"/>
          <p:nvPr/>
        </p:nvSpPr>
        <p:spPr>
          <a:xfrm>
            <a:off x="5180592" y="2576762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F3A3A8-A188-E54A-9998-5D0A2BCC50BC}"/>
              </a:ext>
            </a:extLst>
          </p:cNvPr>
          <p:cNvSpPr txBox="1"/>
          <p:nvPr/>
        </p:nvSpPr>
        <p:spPr>
          <a:xfrm>
            <a:off x="4218127" y="4938038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2975B5-AB68-4C49-9439-DC21194E7CC4}"/>
              </a:ext>
            </a:extLst>
          </p:cNvPr>
          <p:cNvSpPr txBox="1"/>
          <p:nvPr/>
        </p:nvSpPr>
        <p:spPr>
          <a:xfrm>
            <a:off x="5268854" y="510584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FDB59C-C14A-F543-B1BD-ECD0E95EBD5A}"/>
              </a:ext>
            </a:extLst>
          </p:cNvPr>
          <p:cNvSpPr txBox="1"/>
          <p:nvPr/>
        </p:nvSpPr>
        <p:spPr>
          <a:xfrm>
            <a:off x="7263113" y="3459973"/>
            <a:ext cx="10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32F3E"/>
                </a:solidFill>
              </a:rPr>
              <a:t>Elasticache</a:t>
            </a:r>
            <a:r>
              <a:rPr lang="en-US" sz="1000" dirty="0">
                <a:solidFill>
                  <a:srgbClr val="232F3E"/>
                </a:solidFill>
              </a:rPr>
              <a:t> for Redis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F81825-CC87-8443-A73B-58FD4A4375F5}"/>
              </a:ext>
            </a:extLst>
          </p:cNvPr>
          <p:cNvSpPr txBox="1"/>
          <p:nvPr/>
        </p:nvSpPr>
        <p:spPr>
          <a:xfrm>
            <a:off x="8211638" y="3577882"/>
            <a:ext cx="10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Relational Database Service for Postgres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95B0989-F189-1B44-AD56-8D8B17F4C9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66192" y="5249923"/>
            <a:ext cx="401237" cy="4012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4B7ACF6-0207-6B47-82E0-EB7AFC8D8769}"/>
              </a:ext>
            </a:extLst>
          </p:cNvPr>
          <p:cNvSpPr txBox="1"/>
          <p:nvPr/>
        </p:nvSpPr>
        <p:spPr>
          <a:xfrm>
            <a:off x="4094576" y="5633443"/>
            <a:ext cx="137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Simple Email Service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A6A3F-217A-724F-9F43-96D4FDFA960A}"/>
              </a:ext>
            </a:extLst>
          </p:cNvPr>
          <p:cNvCxnSpPr>
            <a:cxnSpLocks/>
          </p:cNvCxnSpPr>
          <p:nvPr/>
        </p:nvCxnSpPr>
        <p:spPr>
          <a:xfrm>
            <a:off x="9763880" y="285882"/>
            <a:ext cx="72625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4E7A8B-09D3-E846-903E-ACBF0E87D7ED}"/>
              </a:ext>
            </a:extLst>
          </p:cNvPr>
          <p:cNvCxnSpPr>
            <a:cxnSpLocks/>
          </p:cNvCxnSpPr>
          <p:nvPr/>
        </p:nvCxnSpPr>
        <p:spPr>
          <a:xfrm flipV="1">
            <a:off x="9758636" y="563861"/>
            <a:ext cx="731497" cy="1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53FA25-EAAA-EF4C-9B7C-FF19474B67F7}"/>
              </a:ext>
            </a:extLst>
          </p:cNvPr>
          <p:cNvCxnSpPr>
            <a:cxnSpLocks/>
          </p:cNvCxnSpPr>
          <p:nvPr/>
        </p:nvCxnSpPr>
        <p:spPr>
          <a:xfrm>
            <a:off x="9779359" y="905884"/>
            <a:ext cx="710774" cy="1010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89D9525-E70D-E847-A9D3-0BCB4E64F26D}"/>
              </a:ext>
            </a:extLst>
          </p:cNvPr>
          <p:cNvSpPr txBox="1"/>
          <p:nvPr/>
        </p:nvSpPr>
        <p:spPr>
          <a:xfrm>
            <a:off x="10490133" y="191276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Submissions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C2A52A-CF30-D140-9F46-87C29C0790AC}"/>
              </a:ext>
            </a:extLst>
          </p:cNvPr>
          <p:cNvSpPr txBox="1"/>
          <p:nvPr/>
        </p:nvSpPr>
        <p:spPr>
          <a:xfrm>
            <a:off x="10510856" y="464021"/>
            <a:ext cx="1337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Voyage Management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A8816A-730A-0A43-996F-84724BB86A5F}"/>
              </a:ext>
            </a:extLst>
          </p:cNvPr>
          <p:cNvSpPr txBox="1"/>
          <p:nvPr/>
        </p:nvSpPr>
        <p:spPr>
          <a:xfrm>
            <a:off x="10510856" y="786709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Reporting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4E8BD26-040A-5442-8979-14E1DF7CF5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88310" y="775270"/>
            <a:ext cx="469900" cy="4699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371320-A544-E34D-8402-926B3985C3C6}"/>
              </a:ext>
            </a:extLst>
          </p:cNvPr>
          <p:cNvCxnSpPr>
            <a:cxnSpLocks/>
          </p:cNvCxnSpPr>
          <p:nvPr/>
        </p:nvCxnSpPr>
        <p:spPr>
          <a:xfrm>
            <a:off x="9757480" y="1221638"/>
            <a:ext cx="731497" cy="273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A2B8D3-26B6-1346-A10B-24A02C695D7F}"/>
              </a:ext>
            </a:extLst>
          </p:cNvPr>
          <p:cNvSpPr txBox="1"/>
          <p:nvPr/>
        </p:nvSpPr>
        <p:spPr>
          <a:xfrm>
            <a:off x="10510856" y="1098527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System Processes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E25CEB-9F13-6547-B1EF-3FAC6763EE9A}"/>
              </a:ext>
            </a:extLst>
          </p:cNvPr>
          <p:cNvCxnSpPr>
            <a:cxnSpLocks/>
          </p:cNvCxnSpPr>
          <p:nvPr/>
        </p:nvCxnSpPr>
        <p:spPr>
          <a:xfrm flipV="1">
            <a:off x="4929268" y="2390152"/>
            <a:ext cx="465179" cy="1399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2CA9EC-0A4C-5448-B2D5-1B8DC97BA847}"/>
              </a:ext>
            </a:extLst>
          </p:cNvPr>
          <p:cNvCxnSpPr>
            <a:cxnSpLocks/>
          </p:cNvCxnSpPr>
          <p:nvPr/>
        </p:nvCxnSpPr>
        <p:spPr>
          <a:xfrm flipV="1">
            <a:off x="5982084" y="2404145"/>
            <a:ext cx="1375631" cy="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34D930-EDC3-C641-A948-376818F89FAB}"/>
              </a:ext>
            </a:extLst>
          </p:cNvPr>
          <p:cNvCxnSpPr>
            <a:cxnSpLocks/>
          </p:cNvCxnSpPr>
          <p:nvPr/>
        </p:nvCxnSpPr>
        <p:spPr>
          <a:xfrm>
            <a:off x="6308321" y="4993012"/>
            <a:ext cx="934761" cy="70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28E454-D437-0C40-AB28-E317A6561871}"/>
              </a:ext>
            </a:extLst>
          </p:cNvPr>
          <p:cNvCxnSpPr>
            <a:cxnSpLocks/>
          </p:cNvCxnSpPr>
          <p:nvPr/>
        </p:nvCxnSpPr>
        <p:spPr>
          <a:xfrm flipH="1">
            <a:off x="5049428" y="5143888"/>
            <a:ext cx="355578" cy="37343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C54508-9BF1-8C47-A193-1E5608C00520}"/>
              </a:ext>
            </a:extLst>
          </p:cNvPr>
          <p:cNvCxnSpPr>
            <a:cxnSpLocks/>
          </p:cNvCxnSpPr>
          <p:nvPr/>
        </p:nvCxnSpPr>
        <p:spPr>
          <a:xfrm flipV="1">
            <a:off x="5268854" y="4673493"/>
            <a:ext cx="2106725" cy="38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F315DA0-FF6F-904D-95C5-A0F979E60BE1}"/>
              </a:ext>
            </a:extLst>
          </p:cNvPr>
          <p:cNvSpPr txBox="1"/>
          <p:nvPr/>
        </p:nvSpPr>
        <p:spPr>
          <a:xfrm>
            <a:off x="4897444" y="1216910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DD2A292-17E8-0441-9978-22A3ECF68F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01750" y="3572907"/>
            <a:ext cx="555050" cy="5550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F8209DE-5220-914D-BF2E-4EC96EEC0103}"/>
              </a:ext>
            </a:extLst>
          </p:cNvPr>
          <p:cNvSpPr txBox="1"/>
          <p:nvPr/>
        </p:nvSpPr>
        <p:spPr>
          <a:xfrm>
            <a:off x="4051001" y="413839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32F3E"/>
                </a:solidFill>
              </a:rPr>
              <a:t>ElasticSearch</a:t>
            </a:r>
            <a:endParaRPr lang="en-US" sz="1000" dirty="0">
              <a:solidFill>
                <a:srgbClr val="232F3E"/>
              </a:solidFill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B6B92A5D-5CED-4F42-A27B-CAFD55CB9FE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180592" y="3577257"/>
            <a:ext cx="527399" cy="52739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125FDE0-D3F4-C144-9E65-DDAC6DBD569A}"/>
              </a:ext>
            </a:extLst>
          </p:cNvPr>
          <p:cNvSpPr txBox="1"/>
          <p:nvPr/>
        </p:nvSpPr>
        <p:spPr>
          <a:xfrm>
            <a:off x="4887448" y="409170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Cognito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987CCD-2848-5B4C-BC62-21208B2AD97C}"/>
              </a:ext>
            </a:extLst>
          </p:cNvPr>
          <p:cNvCxnSpPr>
            <a:cxnSpLocks/>
          </p:cNvCxnSpPr>
          <p:nvPr/>
        </p:nvCxnSpPr>
        <p:spPr>
          <a:xfrm flipV="1">
            <a:off x="4758934" y="4359180"/>
            <a:ext cx="0" cy="30430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704D42-A8CA-C440-A28D-7726DA4F1933}"/>
              </a:ext>
            </a:extLst>
          </p:cNvPr>
          <p:cNvCxnSpPr>
            <a:cxnSpLocks/>
          </p:cNvCxnSpPr>
          <p:nvPr/>
        </p:nvCxnSpPr>
        <p:spPr>
          <a:xfrm flipV="1">
            <a:off x="2002772" y="2653625"/>
            <a:ext cx="2099588" cy="1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F7FE89-CB51-0049-91E5-175673F9FCDA}"/>
              </a:ext>
            </a:extLst>
          </p:cNvPr>
          <p:cNvCxnSpPr>
            <a:cxnSpLocks/>
          </p:cNvCxnSpPr>
          <p:nvPr/>
        </p:nvCxnSpPr>
        <p:spPr>
          <a:xfrm>
            <a:off x="1966328" y="1294612"/>
            <a:ext cx="30831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>
            <a:extLst>
              <a:ext uri="{FF2B5EF4-FFF2-40B4-BE49-F238E27FC236}">
                <a16:creationId xmlns:a16="http://schemas.microsoft.com/office/drawing/2014/main" id="{6ACBE7E0-D920-BC45-823F-CE773B2AD18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402987" y="1254682"/>
            <a:ext cx="469900" cy="4699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4C29CC-8067-5845-9283-CDC0F0B214DF}"/>
              </a:ext>
            </a:extLst>
          </p:cNvPr>
          <p:cNvCxnSpPr>
            <a:cxnSpLocks/>
          </p:cNvCxnSpPr>
          <p:nvPr/>
        </p:nvCxnSpPr>
        <p:spPr>
          <a:xfrm>
            <a:off x="1966328" y="2081533"/>
            <a:ext cx="213603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409413-AAAA-4844-8E75-BABBD977D34A}"/>
              </a:ext>
            </a:extLst>
          </p:cNvPr>
          <p:cNvCxnSpPr>
            <a:cxnSpLocks/>
          </p:cNvCxnSpPr>
          <p:nvPr/>
        </p:nvCxnSpPr>
        <p:spPr>
          <a:xfrm flipV="1">
            <a:off x="2010140" y="3803027"/>
            <a:ext cx="2143458" cy="9619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4C1F15-0F6F-6F41-9378-AF7A165B2B69}"/>
              </a:ext>
            </a:extLst>
          </p:cNvPr>
          <p:cNvCxnSpPr>
            <a:cxnSpLocks/>
          </p:cNvCxnSpPr>
          <p:nvPr/>
        </p:nvCxnSpPr>
        <p:spPr>
          <a:xfrm flipV="1">
            <a:off x="1980837" y="2821905"/>
            <a:ext cx="2143458" cy="9619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0B819-4672-8546-B9D7-68A3CED7CB17}"/>
              </a:ext>
            </a:extLst>
          </p:cNvPr>
          <p:cNvSpPr txBox="1"/>
          <p:nvPr/>
        </p:nvSpPr>
        <p:spPr>
          <a:xfrm>
            <a:off x="2302538" y="546796"/>
            <a:ext cx="107722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Mobile Devices retrieve updates of the mobile app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BEF514-8540-C946-B1B1-8F2ECC01BE60}"/>
              </a:ext>
            </a:extLst>
          </p:cNvPr>
          <p:cNvSpPr txBox="1"/>
          <p:nvPr/>
        </p:nvSpPr>
        <p:spPr>
          <a:xfrm>
            <a:off x="2028874" y="1482297"/>
            <a:ext cx="187696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Observers submit voyage reports and retrieve the documents for their voyage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9228D2-3088-E148-A155-645DBB8F4FB2}"/>
              </a:ext>
            </a:extLst>
          </p:cNvPr>
          <p:cNvSpPr txBox="1"/>
          <p:nvPr/>
        </p:nvSpPr>
        <p:spPr>
          <a:xfrm>
            <a:off x="2048447" y="2162682"/>
            <a:ext cx="18769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Departmental staff create voyages and manage their status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AA715B-D933-1742-B491-4AAB4EEF25F7}"/>
              </a:ext>
            </a:extLst>
          </p:cNvPr>
          <p:cNvSpPr txBox="1"/>
          <p:nvPr/>
        </p:nvSpPr>
        <p:spPr>
          <a:xfrm>
            <a:off x="2161080" y="3042988"/>
            <a:ext cx="187696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Departmental staff generate reports on voyages and the reports provided</a:t>
            </a:r>
          </a:p>
        </p:txBody>
      </p:sp>
    </p:spTree>
    <p:extLst>
      <p:ext uri="{BB962C8B-B14F-4D97-AF65-F5344CB8AC3E}">
        <p14:creationId xmlns:p14="http://schemas.microsoft.com/office/powerpoint/2010/main" val="283890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F2119D-C762-424A-87D0-6A9984C87038}"/>
              </a:ext>
            </a:extLst>
          </p:cNvPr>
          <p:cNvSpPr/>
          <p:nvPr/>
        </p:nvSpPr>
        <p:spPr>
          <a:xfrm>
            <a:off x="3448100" y="4149172"/>
            <a:ext cx="5823363" cy="245716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Confluence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5E64D-600A-424C-AF8A-923B3C6914FA}"/>
              </a:ext>
            </a:extLst>
          </p:cNvPr>
          <p:cNvSpPr/>
          <p:nvPr/>
        </p:nvSpPr>
        <p:spPr>
          <a:xfrm>
            <a:off x="3448100" y="732321"/>
            <a:ext cx="5824996" cy="220319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Jira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5A137-1B84-9449-893C-26A16AA1DA80}"/>
              </a:ext>
            </a:extLst>
          </p:cNvPr>
          <p:cNvSpPr/>
          <p:nvPr/>
        </p:nvSpPr>
        <p:spPr>
          <a:xfrm>
            <a:off x="3344001" y="132656"/>
            <a:ext cx="8503035" cy="6592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53CD4A8-B464-704C-B240-73F5932DE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4463" y="140793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5BF910-C46C-F14E-8184-B2F5DA09A7F9}"/>
              </a:ext>
            </a:extLst>
          </p:cNvPr>
          <p:cNvSpPr/>
          <p:nvPr/>
        </p:nvSpPr>
        <p:spPr>
          <a:xfrm>
            <a:off x="257636" y="3061205"/>
            <a:ext cx="2000342" cy="366413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Dept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D1F611E-ACDD-5042-8429-31CF491EC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185" y="3061990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96C301-6C61-BA47-82FD-E1FFDA6A3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86" y="140793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86B642-AB5D-E740-98F8-C08263FBC411}"/>
              </a:ext>
            </a:extLst>
          </p:cNvPr>
          <p:cNvSpPr/>
          <p:nvPr/>
        </p:nvSpPr>
        <p:spPr>
          <a:xfrm>
            <a:off x="254649" y="140794"/>
            <a:ext cx="2003329" cy="2696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Internet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31A1525-618C-A640-A415-AC91DC5821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8958" y="4621179"/>
            <a:ext cx="468000" cy="46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CFB88B1-89F7-4447-9A86-9E5D249682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9394" y="1129976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5A002FC-A339-314C-B61D-4FDFC2BD70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13487" y="4865056"/>
            <a:ext cx="469900" cy="469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B8BFDC3-43BD-A245-AF9A-A324272FE1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8584" y="4619279"/>
            <a:ext cx="469900" cy="469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46B1475-C182-BE46-8104-5A2B593883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0436" y="5280918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4E5BC1D-C170-714D-BB08-ABEA111B2B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46585" y="5334956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FD584EF-9C81-F74F-9170-25C52F3849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4479" y="3911683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D18AD9D-F35D-134C-8E8B-450A7AAFD3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3368" y="3936585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27CCCE5-10BE-024C-8B28-0F522D6FEB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6759" y="1225555"/>
            <a:ext cx="469900" cy="469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A6C7956-BA49-B444-A36F-0B2E981F190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85648" y="1250457"/>
            <a:ext cx="469900" cy="4699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675474-C1B7-2D4F-9380-9306578C2E3F}"/>
              </a:ext>
            </a:extLst>
          </p:cNvPr>
          <p:cNvSpPr/>
          <p:nvPr/>
        </p:nvSpPr>
        <p:spPr>
          <a:xfrm>
            <a:off x="344963" y="844760"/>
            <a:ext cx="1820283" cy="15580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Trusted External Parties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7CBFA-6E68-1E48-B488-F02D17105884}"/>
              </a:ext>
            </a:extLst>
          </p:cNvPr>
          <p:cNvSpPr/>
          <p:nvPr/>
        </p:nvSpPr>
        <p:spPr>
          <a:xfrm>
            <a:off x="420548" y="3607041"/>
            <a:ext cx="1764868" cy="103696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Departmental Staff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1072F0-CE89-CD4E-A562-814621EE6052}"/>
              </a:ext>
            </a:extLst>
          </p:cNvPr>
          <p:cNvSpPr/>
          <p:nvPr/>
        </p:nvSpPr>
        <p:spPr>
          <a:xfrm>
            <a:off x="365133" y="5237402"/>
            <a:ext cx="1820283" cy="80218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Department SAML 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A95B49-90F4-F04F-8A52-F754D4A75EB5}"/>
              </a:ext>
            </a:extLst>
          </p:cNvPr>
          <p:cNvSpPr txBox="1"/>
          <p:nvPr/>
        </p:nvSpPr>
        <p:spPr>
          <a:xfrm>
            <a:off x="3509289" y="165006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E7B393-80E5-E04A-A490-AB9491989797}"/>
              </a:ext>
            </a:extLst>
          </p:cNvPr>
          <p:cNvSpPr txBox="1"/>
          <p:nvPr/>
        </p:nvSpPr>
        <p:spPr>
          <a:xfrm>
            <a:off x="3526240" y="5367201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87EAF-8261-044C-9861-CCEADFF8F20C}"/>
              </a:ext>
            </a:extLst>
          </p:cNvPr>
          <p:cNvSpPr txBox="1"/>
          <p:nvPr/>
        </p:nvSpPr>
        <p:spPr>
          <a:xfrm>
            <a:off x="5071668" y="5017157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007FB-139F-1141-8422-92FCF01AD056}"/>
              </a:ext>
            </a:extLst>
          </p:cNvPr>
          <p:cNvSpPr txBox="1"/>
          <p:nvPr/>
        </p:nvSpPr>
        <p:spPr>
          <a:xfrm>
            <a:off x="7576581" y="5113092"/>
            <a:ext cx="10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Relational Database Service for Postgres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B4FF288-26B1-C140-ABC0-1C0E65FD347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19294" y="322709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6BF08B-B333-8D4F-948A-98A76C7F3A9F}"/>
              </a:ext>
            </a:extLst>
          </p:cNvPr>
          <p:cNvSpPr txBox="1"/>
          <p:nvPr/>
        </p:nvSpPr>
        <p:spPr>
          <a:xfrm>
            <a:off x="3747678" y="3679272"/>
            <a:ext cx="137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Simple Email Service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0D3D45-DAAF-794D-B8BB-BA71B2CF7157}"/>
              </a:ext>
            </a:extLst>
          </p:cNvPr>
          <p:cNvCxnSpPr>
            <a:cxnSpLocks/>
          </p:cNvCxnSpPr>
          <p:nvPr/>
        </p:nvCxnSpPr>
        <p:spPr>
          <a:xfrm>
            <a:off x="9566888" y="716065"/>
            <a:ext cx="731497" cy="2739"/>
          </a:xfrm>
          <a:prstGeom prst="straightConnector1">
            <a:avLst/>
          </a:prstGeom>
          <a:ln w="254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C160D4-66CE-D548-85FF-CB262B0CAAEB}"/>
              </a:ext>
            </a:extLst>
          </p:cNvPr>
          <p:cNvCxnSpPr>
            <a:cxnSpLocks/>
          </p:cNvCxnSpPr>
          <p:nvPr/>
        </p:nvCxnSpPr>
        <p:spPr>
          <a:xfrm flipV="1">
            <a:off x="9566888" y="1037474"/>
            <a:ext cx="731497" cy="1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9954B3-9555-4B41-BD87-ECE7042857FF}"/>
              </a:ext>
            </a:extLst>
          </p:cNvPr>
          <p:cNvSpPr txBox="1"/>
          <p:nvPr/>
        </p:nvSpPr>
        <p:spPr>
          <a:xfrm>
            <a:off x="10319108" y="641243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Jira Access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CD583B-60CA-D14D-85BA-63CD67644669}"/>
              </a:ext>
            </a:extLst>
          </p:cNvPr>
          <p:cNvSpPr txBox="1"/>
          <p:nvPr/>
        </p:nvSpPr>
        <p:spPr>
          <a:xfrm>
            <a:off x="10319108" y="937634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Confluence Access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E0E4A2-103B-9649-94AA-E26194E05368}"/>
              </a:ext>
            </a:extLst>
          </p:cNvPr>
          <p:cNvSpPr txBox="1"/>
          <p:nvPr/>
        </p:nvSpPr>
        <p:spPr>
          <a:xfrm>
            <a:off x="10319108" y="1260322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Jira System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327BE-0AE5-D146-AE8F-58D314B29649}"/>
              </a:ext>
            </a:extLst>
          </p:cNvPr>
          <p:cNvSpPr txBox="1"/>
          <p:nvPr/>
        </p:nvSpPr>
        <p:spPr>
          <a:xfrm>
            <a:off x="10319108" y="1583010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Confluence System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163CEEA-39DC-6E47-929A-6DD1C1E976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23602" y="1131876"/>
            <a:ext cx="468000" cy="468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EB9ECD-81B9-7C46-B597-D8A0DA9DD68C}"/>
              </a:ext>
            </a:extLst>
          </p:cNvPr>
          <p:cNvSpPr txBox="1"/>
          <p:nvPr/>
        </p:nvSpPr>
        <p:spPr>
          <a:xfrm>
            <a:off x="7651225" y="1623789"/>
            <a:ext cx="10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Relational Database Service for Postgres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6D53232-65E0-3349-A974-746F9DE30C4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411028" y="929090"/>
            <a:ext cx="477101" cy="47710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27ACC7E8-D965-CC45-A85D-F406CC79156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411028" y="2052130"/>
            <a:ext cx="458340" cy="45834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ACEF862-9DE6-A544-8DAF-F37F397815B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79552" y="5765301"/>
            <a:ext cx="458340" cy="45834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2D673E9-20BC-0540-AB59-24B266039A14}"/>
              </a:ext>
            </a:extLst>
          </p:cNvPr>
          <p:cNvSpPr txBox="1"/>
          <p:nvPr/>
        </p:nvSpPr>
        <p:spPr>
          <a:xfrm>
            <a:off x="5099929" y="6233513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EBS Volume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54E9B1-288F-D649-A667-D0746E456E09}"/>
              </a:ext>
            </a:extLst>
          </p:cNvPr>
          <p:cNvSpPr txBox="1"/>
          <p:nvPr/>
        </p:nvSpPr>
        <p:spPr>
          <a:xfrm>
            <a:off x="5126922" y="251549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EBS Volume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8DB068-92C9-9643-A2C1-E8CEEAFB794F}"/>
              </a:ext>
            </a:extLst>
          </p:cNvPr>
          <p:cNvSpPr txBox="1"/>
          <p:nvPr/>
        </p:nvSpPr>
        <p:spPr>
          <a:xfrm>
            <a:off x="5113203" y="1375083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Ec2 Instance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BABAB6-A837-D941-878A-44CF314B089C}"/>
              </a:ext>
            </a:extLst>
          </p:cNvPr>
          <p:cNvCxnSpPr>
            <a:cxnSpLocks/>
          </p:cNvCxnSpPr>
          <p:nvPr/>
        </p:nvCxnSpPr>
        <p:spPr>
          <a:xfrm>
            <a:off x="1963550" y="1506543"/>
            <a:ext cx="1618130" cy="0"/>
          </a:xfrm>
          <a:prstGeom prst="straightConnector1">
            <a:avLst/>
          </a:prstGeom>
          <a:ln w="254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F772E1-502D-FA48-BB78-268CDA6EEE3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39671" y="1773175"/>
            <a:ext cx="1369618" cy="2138508"/>
          </a:xfrm>
          <a:prstGeom prst="straightConnector1">
            <a:avLst/>
          </a:prstGeom>
          <a:ln w="254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203AF3-3EEE-8B47-A651-F16B5F4D46EA}"/>
              </a:ext>
            </a:extLst>
          </p:cNvPr>
          <p:cNvCxnSpPr>
            <a:cxnSpLocks/>
          </p:cNvCxnSpPr>
          <p:nvPr/>
        </p:nvCxnSpPr>
        <p:spPr>
          <a:xfrm>
            <a:off x="1338734" y="4549118"/>
            <a:ext cx="0" cy="634246"/>
          </a:xfrm>
          <a:prstGeom prst="straightConnector1">
            <a:avLst/>
          </a:prstGeom>
          <a:ln w="254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C3E2EC-AD26-4447-A7AB-A690E64BB4BD}"/>
              </a:ext>
            </a:extLst>
          </p:cNvPr>
          <p:cNvCxnSpPr>
            <a:cxnSpLocks/>
          </p:cNvCxnSpPr>
          <p:nvPr/>
        </p:nvCxnSpPr>
        <p:spPr>
          <a:xfrm>
            <a:off x="1963455" y="1720358"/>
            <a:ext cx="1718609" cy="346300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ABA108-7EA7-B84C-AE0A-38B311E6306C}"/>
              </a:ext>
            </a:extLst>
          </p:cNvPr>
          <p:cNvCxnSpPr>
            <a:cxnSpLocks/>
          </p:cNvCxnSpPr>
          <p:nvPr/>
        </p:nvCxnSpPr>
        <p:spPr>
          <a:xfrm>
            <a:off x="2094878" y="4505078"/>
            <a:ext cx="1517154" cy="943229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DA5266-5C8F-0C47-9BB0-F43812430077}"/>
              </a:ext>
            </a:extLst>
          </p:cNvPr>
          <p:cNvCxnSpPr>
            <a:cxnSpLocks/>
          </p:cNvCxnSpPr>
          <p:nvPr/>
        </p:nvCxnSpPr>
        <p:spPr>
          <a:xfrm>
            <a:off x="1497586" y="4548052"/>
            <a:ext cx="10310" cy="635312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63F0D1-1DFF-5046-8B1D-A0500A97BF2C}"/>
              </a:ext>
            </a:extLst>
          </p:cNvPr>
          <p:cNvCxnSpPr>
            <a:cxnSpLocks/>
          </p:cNvCxnSpPr>
          <p:nvPr/>
        </p:nvCxnSpPr>
        <p:spPr>
          <a:xfrm flipV="1">
            <a:off x="4312795" y="1274291"/>
            <a:ext cx="787134" cy="1"/>
          </a:xfrm>
          <a:prstGeom prst="straightConnector1">
            <a:avLst/>
          </a:prstGeom>
          <a:ln w="254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0EDE27-F250-794D-B5A5-D5B05BA41CDB}"/>
              </a:ext>
            </a:extLst>
          </p:cNvPr>
          <p:cNvCxnSpPr>
            <a:cxnSpLocks/>
          </p:cNvCxnSpPr>
          <p:nvPr/>
        </p:nvCxnSpPr>
        <p:spPr>
          <a:xfrm>
            <a:off x="4424836" y="4893672"/>
            <a:ext cx="744848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F92A7A-6E7C-274D-8B21-ABC744E5ADCE}"/>
              </a:ext>
            </a:extLst>
          </p:cNvPr>
          <p:cNvCxnSpPr>
            <a:cxnSpLocks/>
          </p:cNvCxnSpPr>
          <p:nvPr/>
        </p:nvCxnSpPr>
        <p:spPr>
          <a:xfrm flipV="1">
            <a:off x="6139696" y="1296818"/>
            <a:ext cx="1588890" cy="1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E4786A-F021-8042-B004-8D2DF9AD6ECA}"/>
              </a:ext>
            </a:extLst>
          </p:cNvPr>
          <p:cNvCxnSpPr>
            <a:cxnSpLocks/>
          </p:cNvCxnSpPr>
          <p:nvPr/>
        </p:nvCxnSpPr>
        <p:spPr>
          <a:xfrm>
            <a:off x="5942733" y="4893672"/>
            <a:ext cx="1625674" cy="0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005B0A-5EA7-0E41-9960-2A5DCB3FAE54}"/>
              </a:ext>
            </a:extLst>
          </p:cNvPr>
          <p:cNvCxnSpPr>
            <a:cxnSpLocks/>
          </p:cNvCxnSpPr>
          <p:nvPr/>
        </p:nvCxnSpPr>
        <p:spPr>
          <a:xfrm>
            <a:off x="5608043" y="1611938"/>
            <a:ext cx="0" cy="338292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CD87E84-5576-8141-9BEA-DA7F3618180D}"/>
              </a:ext>
            </a:extLst>
          </p:cNvPr>
          <p:cNvCxnSpPr>
            <a:cxnSpLocks/>
          </p:cNvCxnSpPr>
          <p:nvPr/>
        </p:nvCxnSpPr>
        <p:spPr>
          <a:xfrm>
            <a:off x="5546944" y="5334956"/>
            <a:ext cx="0" cy="332134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7B1FFA-FF26-C742-81EC-B07479A1B0E7}"/>
              </a:ext>
            </a:extLst>
          </p:cNvPr>
          <p:cNvCxnSpPr>
            <a:cxnSpLocks/>
          </p:cNvCxnSpPr>
          <p:nvPr/>
        </p:nvCxnSpPr>
        <p:spPr>
          <a:xfrm flipH="1">
            <a:off x="4424836" y="1683350"/>
            <a:ext cx="879319" cy="1377855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50E488-81CD-D84A-8274-C392E3CC34F5}"/>
              </a:ext>
            </a:extLst>
          </p:cNvPr>
          <p:cNvCxnSpPr>
            <a:cxnSpLocks/>
          </p:cNvCxnSpPr>
          <p:nvPr/>
        </p:nvCxnSpPr>
        <p:spPr>
          <a:xfrm flipH="1" flipV="1">
            <a:off x="4554937" y="3969567"/>
            <a:ext cx="850357" cy="611467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24732A-1B44-F64A-8860-A760AAABA2D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574390" y="1383433"/>
            <a:ext cx="744718" cy="0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3E14A8C-E891-4D41-95D6-F9CCF1B8463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9574390" y="1706121"/>
            <a:ext cx="744718" cy="0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329DE7-E666-F542-9D62-6780648AAEEF}"/>
              </a:ext>
            </a:extLst>
          </p:cNvPr>
          <p:cNvSpPr txBox="1"/>
          <p:nvPr/>
        </p:nvSpPr>
        <p:spPr>
          <a:xfrm>
            <a:off x="2185523" y="866528"/>
            <a:ext cx="144888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Trusted Users are provided credentials  from Department Staff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3F0DE4-9DD6-AB41-97AD-BFAE7FB5111E}"/>
              </a:ext>
            </a:extLst>
          </p:cNvPr>
          <p:cNvSpPr txBox="1"/>
          <p:nvPr/>
        </p:nvSpPr>
        <p:spPr>
          <a:xfrm>
            <a:off x="-6324" y="4453506"/>
            <a:ext cx="118037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Departmental Staff use SAML Based Authentication to access the system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D3095-4360-C342-97A5-CB865A233F8F}"/>
              </a:ext>
            </a:extLst>
          </p:cNvPr>
          <p:cNvSpPr txBox="1"/>
          <p:nvPr/>
        </p:nvSpPr>
        <p:spPr>
          <a:xfrm>
            <a:off x="6058376" y="5685640"/>
            <a:ext cx="118037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Confluence writes attachment data to a dedicated data store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0D1339-4ACC-3F4B-BC3A-1ACE1AE9D3AF}"/>
              </a:ext>
            </a:extLst>
          </p:cNvPr>
          <p:cNvSpPr txBox="1"/>
          <p:nvPr/>
        </p:nvSpPr>
        <p:spPr>
          <a:xfrm>
            <a:off x="6000940" y="2006013"/>
            <a:ext cx="118037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Jira writes attachment data to a dedicated data store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2C52B2-DBCD-7C4E-8E45-75AB19854A8B}"/>
              </a:ext>
            </a:extLst>
          </p:cNvPr>
          <p:cNvSpPr txBox="1"/>
          <p:nvPr/>
        </p:nvSpPr>
        <p:spPr>
          <a:xfrm>
            <a:off x="6320208" y="1333271"/>
            <a:ext cx="1256373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Issues and configuration stored in database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F3EB36-39E0-C44F-BF60-D7C1A3B6EA3C}"/>
              </a:ext>
            </a:extLst>
          </p:cNvPr>
          <p:cNvSpPr txBox="1"/>
          <p:nvPr/>
        </p:nvSpPr>
        <p:spPr>
          <a:xfrm>
            <a:off x="6161090" y="4977448"/>
            <a:ext cx="118037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Articles and configuration stored in database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A5C1E5-3362-4043-9F63-36B971460B00}"/>
              </a:ext>
            </a:extLst>
          </p:cNvPr>
          <p:cNvSpPr txBox="1"/>
          <p:nvPr/>
        </p:nvSpPr>
        <p:spPr>
          <a:xfrm>
            <a:off x="5000311" y="3194673"/>
            <a:ext cx="118037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 notifications sent to users via email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67FBBD-CDA3-0E43-BAD6-9DAEB4ED2639}"/>
              </a:ext>
            </a:extLst>
          </p:cNvPr>
          <p:cNvCxnSpPr>
            <a:cxnSpLocks/>
          </p:cNvCxnSpPr>
          <p:nvPr/>
        </p:nvCxnSpPr>
        <p:spPr>
          <a:xfrm>
            <a:off x="9726790" y="1535833"/>
            <a:ext cx="744718" cy="0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91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E9501C-3416-3642-B532-94E23DC87448}"/>
              </a:ext>
            </a:extLst>
          </p:cNvPr>
          <p:cNvSpPr/>
          <p:nvPr/>
        </p:nvSpPr>
        <p:spPr>
          <a:xfrm>
            <a:off x="6538539" y="2254991"/>
            <a:ext cx="2469684" cy="197613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Open311 Data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BB35A-1F86-7649-84B5-A6823B66DD8D}"/>
              </a:ext>
            </a:extLst>
          </p:cNvPr>
          <p:cNvSpPr/>
          <p:nvPr/>
        </p:nvSpPr>
        <p:spPr>
          <a:xfrm>
            <a:off x="6538539" y="4454451"/>
            <a:ext cx="2597886" cy="214244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Integration Process | Management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F6268-6A3C-4C48-A1EB-2D240432874A}"/>
              </a:ext>
            </a:extLst>
          </p:cNvPr>
          <p:cNvSpPr/>
          <p:nvPr/>
        </p:nvSpPr>
        <p:spPr>
          <a:xfrm>
            <a:off x="3448100" y="4463889"/>
            <a:ext cx="2991139" cy="214244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App | Configuration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27935E-5407-B148-8434-22D6293B5FFF}"/>
              </a:ext>
            </a:extLst>
          </p:cNvPr>
          <p:cNvSpPr/>
          <p:nvPr/>
        </p:nvSpPr>
        <p:spPr>
          <a:xfrm>
            <a:off x="3448100" y="732322"/>
            <a:ext cx="2991139" cy="116446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Community Engagement Web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993370-CDE9-894B-B5CA-6333DE25B47C}"/>
              </a:ext>
            </a:extLst>
          </p:cNvPr>
          <p:cNvSpPr/>
          <p:nvPr/>
        </p:nvSpPr>
        <p:spPr>
          <a:xfrm>
            <a:off x="3439052" y="2213003"/>
            <a:ext cx="3018591" cy="201846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Open311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3FC482-A0D7-344E-AB16-6A6FB13245F4}"/>
              </a:ext>
            </a:extLst>
          </p:cNvPr>
          <p:cNvSpPr/>
          <p:nvPr/>
        </p:nvSpPr>
        <p:spPr>
          <a:xfrm>
            <a:off x="3344002" y="132656"/>
            <a:ext cx="7839642" cy="6592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28E48DB-BC49-2C4B-A4A8-E2B475097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4463" y="140793"/>
            <a:ext cx="330200" cy="330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42D400-CE96-C348-ABA7-62A2DC065C64}"/>
              </a:ext>
            </a:extLst>
          </p:cNvPr>
          <p:cNvSpPr/>
          <p:nvPr/>
        </p:nvSpPr>
        <p:spPr>
          <a:xfrm>
            <a:off x="257636" y="4335773"/>
            <a:ext cx="2000342" cy="2389569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Dept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1D161CD-273A-1A4E-9CAB-6248903EB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649" y="4353157"/>
            <a:ext cx="330200" cy="330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4E1FE0F-6BB6-AB41-8F6B-BF94A731E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86" y="140793"/>
            <a:ext cx="330200" cy="330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72CE21-B0D7-5741-ACDF-DDC0E8470223}"/>
              </a:ext>
            </a:extLst>
          </p:cNvPr>
          <p:cNvSpPr/>
          <p:nvPr/>
        </p:nvSpPr>
        <p:spPr>
          <a:xfrm>
            <a:off x="254649" y="140793"/>
            <a:ext cx="2003329" cy="40480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Public and Rangers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60828B8-6E2F-5B4F-92EB-F378F15323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17283" y="2934524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639976-E1E1-5043-9930-5C8EEDEAAE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5195" y="2885945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7C5BB41-459D-8C43-9283-BFEE258D2A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80920" y="3883257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8C13651-7D32-7545-A8A4-CFAE88AA6E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30385" y="4914851"/>
            <a:ext cx="468000" cy="46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8FF68E8-4E9A-D541-B2C2-7966E46183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09223" y="2863809"/>
            <a:ext cx="469900" cy="469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F8A3F25-C861-014D-8228-5B9D0ADCF7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49394" y="1129976"/>
            <a:ext cx="469900" cy="469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6D74FCF-320F-D943-AFFC-5C39C6C4D2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69215" y="5426560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DA472ED-E88E-604A-B148-E999D6E805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49154" y="2590393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90A9CFA-6FC9-A14E-9182-6F755BFF97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65573" y="2593059"/>
            <a:ext cx="469900" cy="469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126B88C-05AF-6842-AF46-1A0487F866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76267" y="3330211"/>
            <a:ext cx="469900" cy="4699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9F54D80-A844-144D-AF29-5791499DC1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59848" y="3332767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AB974B0-B4B9-9545-AB54-F165FFCD5D0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518545" y="1093256"/>
            <a:ext cx="469900" cy="4699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58A6691-B3A5-F345-B953-FDADD65610E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24555" y="4940044"/>
            <a:ext cx="469900" cy="4699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EEAA5A6-6ED6-494D-B938-B763F479A9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94325" y="4531090"/>
            <a:ext cx="469900" cy="4699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8915DC0-C0DE-AF4B-9B0F-CA8B87EBB36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970187" y="4491634"/>
            <a:ext cx="469900" cy="4699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7A9C8A55-4097-DE4E-B419-5254E8C6E2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4088" y="5865775"/>
            <a:ext cx="469900" cy="4699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F551083-C998-2447-B745-376A86E54FB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50237" y="5919813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F66CCFD-85CD-8F4C-97C7-CC139B849A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58279" y="5061901"/>
            <a:ext cx="469900" cy="4699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9A18D6A-F8A7-2D4E-916E-FD13FEA7CA4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537168" y="5086803"/>
            <a:ext cx="469900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5D8371D-53B6-EA40-9B78-EFBC809A000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438245" y="3267619"/>
            <a:ext cx="469900" cy="4699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4A79A27-C6BC-9C4A-8E6E-CBC142FC3F9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05404" y="1035741"/>
            <a:ext cx="469900" cy="4699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216C407C-7801-1343-9D3C-1FC31B0F2CE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384293" y="1060643"/>
            <a:ext cx="469900" cy="4699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E8F9F8A-6C42-9D42-80FE-3E46C9B547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03208" y="3267619"/>
            <a:ext cx="469900" cy="4699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1334457-DCDF-544E-A5F1-08479C64141F}"/>
              </a:ext>
            </a:extLst>
          </p:cNvPr>
          <p:cNvSpPr/>
          <p:nvPr/>
        </p:nvSpPr>
        <p:spPr>
          <a:xfrm>
            <a:off x="385466" y="2375408"/>
            <a:ext cx="1764868" cy="163042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Rangers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9C3F7-6B07-D441-AD5E-9E5B1B525BE7}"/>
              </a:ext>
            </a:extLst>
          </p:cNvPr>
          <p:cNvSpPr/>
          <p:nvPr/>
        </p:nvSpPr>
        <p:spPr>
          <a:xfrm>
            <a:off x="343608" y="654946"/>
            <a:ext cx="1820283" cy="15580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Public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5A4601-A689-4D44-94D8-EE622EE45EC6}"/>
              </a:ext>
            </a:extLst>
          </p:cNvPr>
          <p:cNvSpPr/>
          <p:nvPr/>
        </p:nvSpPr>
        <p:spPr>
          <a:xfrm>
            <a:off x="384348" y="4757259"/>
            <a:ext cx="1764868" cy="103696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Departmental Staff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9AF2FF-5687-8847-A54E-FBA0FC1F5040}"/>
              </a:ext>
            </a:extLst>
          </p:cNvPr>
          <p:cNvSpPr/>
          <p:nvPr/>
        </p:nvSpPr>
        <p:spPr>
          <a:xfrm>
            <a:off x="9273096" y="3192176"/>
            <a:ext cx="1601904" cy="338353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Database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413BB4-FD98-B646-8D73-029D74D21359}"/>
              </a:ext>
            </a:extLst>
          </p:cNvPr>
          <p:cNvSpPr/>
          <p:nvPr/>
        </p:nvSpPr>
        <p:spPr>
          <a:xfrm>
            <a:off x="368785" y="5822259"/>
            <a:ext cx="1820283" cy="80218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Department SAML SSO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B502DA-30AA-0E4F-9790-68BAEA56E309}"/>
              </a:ext>
            </a:extLst>
          </p:cNvPr>
          <p:cNvCxnSpPr>
            <a:cxnSpLocks/>
          </p:cNvCxnSpPr>
          <p:nvPr/>
        </p:nvCxnSpPr>
        <p:spPr>
          <a:xfrm flipV="1">
            <a:off x="2020054" y="3190620"/>
            <a:ext cx="1323948" cy="147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E256CA-CC62-F544-9ABD-597B7120B405}"/>
              </a:ext>
            </a:extLst>
          </p:cNvPr>
          <p:cNvCxnSpPr>
            <a:cxnSpLocks/>
          </p:cNvCxnSpPr>
          <p:nvPr/>
        </p:nvCxnSpPr>
        <p:spPr>
          <a:xfrm flipH="1">
            <a:off x="4156919" y="1814258"/>
            <a:ext cx="1102586" cy="86404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B921E7-CDCE-9C4B-AA9E-67D3DA406305}"/>
              </a:ext>
            </a:extLst>
          </p:cNvPr>
          <p:cNvCxnSpPr>
            <a:cxnSpLocks/>
          </p:cNvCxnSpPr>
          <p:nvPr/>
        </p:nvCxnSpPr>
        <p:spPr>
          <a:xfrm>
            <a:off x="2049626" y="6593745"/>
            <a:ext cx="1529914" cy="1"/>
          </a:xfrm>
          <a:prstGeom prst="straightConnector1">
            <a:avLst/>
          </a:prstGeom>
          <a:ln w="25400">
            <a:solidFill>
              <a:schemeClr val="accent6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46C014-8B5F-3948-94E3-3C9839C714F9}"/>
              </a:ext>
            </a:extLst>
          </p:cNvPr>
          <p:cNvCxnSpPr>
            <a:cxnSpLocks/>
          </p:cNvCxnSpPr>
          <p:nvPr/>
        </p:nvCxnSpPr>
        <p:spPr>
          <a:xfrm>
            <a:off x="2257978" y="5776976"/>
            <a:ext cx="1274394" cy="0"/>
          </a:xfrm>
          <a:prstGeom prst="straightConnector1">
            <a:avLst/>
          </a:prstGeom>
          <a:ln w="25400">
            <a:solidFill>
              <a:srgbClr val="70AD47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44E4DB7-69DE-AB4D-9DDE-0F6C4A00B55D}"/>
              </a:ext>
            </a:extLst>
          </p:cNvPr>
          <p:cNvSpPr txBox="1"/>
          <p:nvPr/>
        </p:nvSpPr>
        <p:spPr>
          <a:xfrm>
            <a:off x="3219522" y="3347032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API Gateway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690AD5-33A9-7447-8517-84953CEEDEA8}"/>
              </a:ext>
            </a:extLst>
          </p:cNvPr>
          <p:cNvSpPr txBox="1"/>
          <p:nvPr/>
        </p:nvSpPr>
        <p:spPr>
          <a:xfrm>
            <a:off x="4415562" y="3355845"/>
            <a:ext cx="929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Lambda Function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EB82E8-B209-854F-9B93-16ACEE30329F}"/>
              </a:ext>
            </a:extLst>
          </p:cNvPr>
          <p:cNvSpPr txBox="1"/>
          <p:nvPr/>
        </p:nvSpPr>
        <p:spPr>
          <a:xfrm>
            <a:off x="6441751" y="303006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8C6AE9-8710-114A-86E8-B540BE1CFCC0}"/>
              </a:ext>
            </a:extLst>
          </p:cNvPr>
          <p:cNvSpPr txBox="1"/>
          <p:nvPr/>
        </p:nvSpPr>
        <p:spPr>
          <a:xfrm>
            <a:off x="6493963" y="3797413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2A8BC6-3AAD-754C-99BD-5B9FA0F6EDC7}"/>
              </a:ext>
            </a:extLst>
          </p:cNvPr>
          <p:cNvSpPr txBox="1"/>
          <p:nvPr/>
        </p:nvSpPr>
        <p:spPr>
          <a:xfrm>
            <a:off x="7164148" y="3035662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BB6CFE-BECE-E64B-9C19-DDD06D38D06B}"/>
              </a:ext>
            </a:extLst>
          </p:cNvPr>
          <p:cNvSpPr txBox="1"/>
          <p:nvPr/>
        </p:nvSpPr>
        <p:spPr>
          <a:xfrm>
            <a:off x="7245436" y="3791816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E653E3-F870-C94A-AAB6-BAD7C7F6FDDA}"/>
              </a:ext>
            </a:extLst>
          </p:cNvPr>
          <p:cNvSpPr txBox="1"/>
          <p:nvPr/>
        </p:nvSpPr>
        <p:spPr>
          <a:xfrm>
            <a:off x="7935473" y="3315878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SQS Queue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72AF44-74BE-4346-9EEB-9CEA75AA8403}"/>
              </a:ext>
            </a:extLst>
          </p:cNvPr>
          <p:cNvSpPr txBox="1"/>
          <p:nvPr/>
        </p:nvSpPr>
        <p:spPr>
          <a:xfrm>
            <a:off x="3509289" y="165006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D1ADC2-0E38-AE47-A894-1A7CCF491FA4}"/>
              </a:ext>
            </a:extLst>
          </p:cNvPr>
          <p:cNvSpPr txBox="1"/>
          <p:nvPr/>
        </p:nvSpPr>
        <p:spPr>
          <a:xfrm>
            <a:off x="3881968" y="592870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051B6B-07DB-6E4A-85CF-CE4746AA49F9}"/>
              </a:ext>
            </a:extLst>
          </p:cNvPr>
          <p:cNvSpPr txBox="1"/>
          <p:nvPr/>
        </p:nvSpPr>
        <p:spPr>
          <a:xfrm>
            <a:off x="4757639" y="5337922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84EEF9-3565-EA4B-A14C-71179F70E479}"/>
              </a:ext>
            </a:extLst>
          </p:cNvPr>
          <p:cNvSpPr txBox="1"/>
          <p:nvPr/>
        </p:nvSpPr>
        <p:spPr>
          <a:xfrm>
            <a:off x="5245069" y="1452890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4D3F2A-F5BF-834F-9C3E-59ABA1DB1541}"/>
              </a:ext>
            </a:extLst>
          </p:cNvPr>
          <p:cNvSpPr txBox="1"/>
          <p:nvPr/>
        </p:nvSpPr>
        <p:spPr>
          <a:xfrm>
            <a:off x="6466270" y="4902542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4FE4F3-CE11-9A4C-B5B6-E890E9FF326E}"/>
              </a:ext>
            </a:extLst>
          </p:cNvPr>
          <p:cNvSpPr txBox="1"/>
          <p:nvPr/>
        </p:nvSpPr>
        <p:spPr>
          <a:xfrm>
            <a:off x="7668762" y="486211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29D0AA-5867-C940-96A8-0FCD40154B03}"/>
              </a:ext>
            </a:extLst>
          </p:cNvPr>
          <p:cNvSpPr txBox="1"/>
          <p:nvPr/>
        </p:nvSpPr>
        <p:spPr>
          <a:xfrm>
            <a:off x="9500429" y="4297020"/>
            <a:ext cx="10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32F3E"/>
                </a:solidFill>
              </a:rPr>
              <a:t>Elasticache</a:t>
            </a:r>
            <a:r>
              <a:rPr lang="en-US" sz="1000" dirty="0">
                <a:solidFill>
                  <a:srgbClr val="232F3E"/>
                </a:solidFill>
              </a:rPr>
              <a:t> for Redis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EA482-A884-8D4A-BA95-6142F127D9A0}"/>
              </a:ext>
            </a:extLst>
          </p:cNvPr>
          <p:cNvSpPr txBox="1"/>
          <p:nvPr/>
        </p:nvSpPr>
        <p:spPr>
          <a:xfrm>
            <a:off x="9558008" y="5406764"/>
            <a:ext cx="10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Relational Database Service for Postgres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39077AC5-7321-3342-B286-37096850D9C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433812" y="5508162"/>
            <a:ext cx="469900" cy="469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B1EDF91-CF03-A249-A01D-F7FCC0BBAD54}"/>
              </a:ext>
            </a:extLst>
          </p:cNvPr>
          <p:cNvSpPr txBox="1"/>
          <p:nvPr/>
        </p:nvSpPr>
        <p:spPr>
          <a:xfrm>
            <a:off x="6962196" y="5960344"/>
            <a:ext cx="137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Simple Email Service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220379-DB15-AC45-B6FB-A70CD96C3A84}"/>
              </a:ext>
            </a:extLst>
          </p:cNvPr>
          <p:cNvCxnSpPr>
            <a:cxnSpLocks/>
          </p:cNvCxnSpPr>
          <p:nvPr/>
        </p:nvCxnSpPr>
        <p:spPr>
          <a:xfrm>
            <a:off x="8832785" y="4924398"/>
            <a:ext cx="715773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FE5D3B2-205F-1D4A-B37E-50219257F471}"/>
              </a:ext>
            </a:extLst>
          </p:cNvPr>
          <p:cNvCxnSpPr>
            <a:cxnSpLocks/>
          </p:cNvCxnSpPr>
          <p:nvPr/>
        </p:nvCxnSpPr>
        <p:spPr>
          <a:xfrm>
            <a:off x="6157048" y="5309114"/>
            <a:ext cx="3373554" cy="9437"/>
          </a:xfrm>
          <a:prstGeom prst="straightConnector1">
            <a:avLst/>
          </a:prstGeom>
          <a:ln w="25400">
            <a:solidFill>
              <a:schemeClr val="accent6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F331D2-9E42-704E-8791-69F98659CAB4}"/>
              </a:ext>
            </a:extLst>
          </p:cNvPr>
          <p:cNvCxnSpPr>
            <a:cxnSpLocks/>
          </p:cNvCxnSpPr>
          <p:nvPr/>
        </p:nvCxnSpPr>
        <p:spPr>
          <a:xfrm flipV="1">
            <a:off x="8429919" y="3813488"/>
            <a:ext cx="0" cy="696328"/>
          </a:xfrm>
          <a:prstGeom prst="straightConnector1">
            <a:avLst/>
          </a:prstGeom>
          <a:ln w="25400">
            <a:solidFill>
              <a:srgbClr val="4472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BEA537E-05EF-814D-8C34-1E340CEFA00B}"/>
              </a:ext>
            </a:extLst>
          </p:cNvPr>
          <p:cNvCxnSpPr>
            <a:cxnSpLocks/>
          </p:cNvCxnSpPr>
          <p:nvPr/>
        </p:nvCxnSpPr>
        <p:spPr>
          <a:xfrm>
            <a:off x="1854193" y="3856837"/>
            <a:ext cx="1593907" cy="895308"/>
          </a:xfrm>
          <a:prstGeom prst="straightConnector1">
            <a:avLst/>
          </a:prstGeom>
          <a:ln w="254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6477724-AFA1-EB49-850B-E66854BAE156}"/>
              </a:ext>
            </a:extLst>
          </p:cNvPr>
          <p:cNvCxnSpPr>
            <a:cxnSpLocks/>
          </p:cNvCxnSpPr>
          <p:nvPr/>
        </p:nvCxnSpPr>
        <p:spPr>
          <a:xfrm>
            <a:off x="9572132" y="376897"/>
            <a:ext cx="72625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780A024-FC39-4D47-BCD6-B128C0BB0DE7}"/>
              </a:ext>
            </a:extLst>
          </p:cNvPr>
          <p:cNvCxnSpPr>
            <a:cxnSpLocks/>
          </p:cNvCxnSpPr>
          <p:nvPr/>
        </p:nvCxnSpPr>
        <p:spPr>
          <a:xfrm>
            <a:off x="9566888" y="716065"/>
            <a:ext cx="731497" cy="2739"/>
          </a:xfrm>
          <a:prstGeom prst="straightConnector1">
            <a:avLst/>
          </a:prstGeom>
          <a:ln w="254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5D68526-91F4-C74D-AFC1-8A14DC23EAD6}"/>
              </a:ext>
            </a:extLst>
          </p:cNvPr>
          <p:cNvCxnSpPr>
            <a:cxnSpLocks/>
          </p:cNvCxnSpPr>
          <p:nvPr/>
        </p:nvCxnSpPr>
        <p:spPr>
          <a:xfrm>
            <a:off x="2221485" y="5169878"/>
            <a:ext cx="1298078" cy="0"/>
          </a:xfrm>
          <a:prstGeom prst="straightConnector1">
            <a:avLst/>
          </a:prstGeom>
          <a:ln w="254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E11CE77-DAA6-B34E-9F21-C8551FAE194E}"/>
              </a:ext>
            </a:extLst>
          </p:cNvPr>
          <p:cNvCxnSpPr>
            <a:cxnSpLocks/>
          </p:cNvCxnSpPr>
          <p:nvPr/>
        </p:nvCxnSpPr>
        <p:spPr>
          <a:xfrm flipV="1">
            <a:off x="9566888" y="1037474"/>
            <a:ext cx="731497" cy="1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7AEA391-D4A2-A64C-9C5C-6F3125E4D429}"/>
              </a:ext>
            </a:extLst>
          </p:cNvPr>
          <p:cNvCxnSpPr>
            <a:cxnSpLocks/>
          </p:cNvCxnSpPr>
          <p:nvPr/>
        </p:nvCxnSpPr>
        <p:spPr>
          <a:xfrm>
            <a:off x="9587611" y="1379497"/>
            <a:ext cx="710774" cy="1010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E10F55E-7AF6-7140-884E-C12A773B111C}"/>
              </a:ext>
            </a:extLst>
          </p:cNvPr>
          <p:cNvSpPr txBox="1"/>
          <p:nvPr/>
        </p:nvSpPr>
        <p:spPr>
          <a:xfrm>
            <a:off x="10319108" y="641243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Request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3A52E-5504-5140-89CA-CFE5179A52BA}"/>
              </a:ext>
            </a:extLst>
          </p:cNvPr>
          <p:cNvSpPr txBox="1"/>
          <p:nvPr/>
        </p:nvSpPr>
        <p:spPr>
          <a:xfrm>
            <a:off x="10298385" y="282291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Submission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83A962-ED4B-F44E-921C-6AADECB13BD8}"/>
              </a:ext>
            </a:extLst>
          </p:cNvPr>
          <p:cNvSpPr txBox="1"/>
          <p:nvPr/>
        </p:nvSpPr>
        <p:spPr>
          <a:xfrm>
            <a:off x="10319108" y="937634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Assessment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14D2D7-8D87-0E48-827E-85857ACCEB4D}"/>
              </a:ext>
            </a:extLst>
          </p:cNvPr>
          <p:cNvSpPr txBox="1"/>
          <p:nvPr/>
        </p:nvSpPr>
        <p:spPr>
          <a:xfrm>
            <a:off x="10319108" y="1260322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Processing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E768765-70C4-AB44-8648-E3EF88BA52F5}"/>
              </a:ext>
            </a:extLst>
          </p:cNvPr>
          <p:cNvCxnSpPr>
            <a:cxnSpLocks/>
          </p:cNvCxnSpPr>
          <p:nvPr/>
        </p:nvCxnSpPr>
        <p:spPr>
          <a:xfrm>
            <a:off x="9587611" y="1683350"/>
            <a:ext cx="731497" cy="2739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8D11589-EA1B-874D-A222-FBCFD0C244E0}"/>
              </a:ext>
            </a:extLst>
          </p:cNvPr>
          <p:cNvSpPr txBox="1"/>
          <p:nvPr/>
        </p:nvSpPr>
        <p:spPr>
          <a:xfrm>
            <a:off x="10319108" y="1583010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Feedback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D1801B-7E1D-C142-84C3-D5501163F630}"/>
              </a:ext>
            </a:extLst>
          </p:cNvPr>
          <p:cNvCxnSpPr>
            <a:cxnSpLocks/>
          </p:cNvCxnSpPr>
          <p:nvPr/>
        </p:nvCxnSpPr>
        <p:spPr>
          <a:xfrm>
            <a:off x="5682159" y="5946472"/>
            <a:ext cx="960721" cy="1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C7677D8-9A5B-2142-A9F2-D2299AAB00C2}"/>
              </a:ext>
            </a:extLst>
          </p:cNvPr>
          <p:cNvSpPr txBox="1"/>
          <p:nvPr/>
        </p:nvSpPr>
        <p:spPr>
          <a:xfrm>
            <a:off x="5449212" y="1715593"/>
            <a:ext cx="208950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Community Engagement web app submits report to Open311 API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ADD241-50EB-224A-B0C1-E09751942EEA}"/>
              </a:ext>
            </a:extLst>
          </p:cNvPr>
          <p:cNvSpPr txBox="1"/>
          <p:nvPr/>
        </p:nvSpPr>
        <p:spPr>
          <a:xfrm>
            <a:off x="2201416" y="1767335"/>
            <a:ext cx="10727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Ranger or a member of the public submits a report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5BA130-208E-CF4B-94F8-B861C75A4212}"/>
              </a:ext>
            </a:extLst>
          </p:cNvPr>
          <p:cNvSpPr txBox="1"/>
          <p:nvPr/>
        </p:nvSpPr>
        <p:spPr>
          <a:xfrm>
            <a:off x="8551376" y="2313394"/>
            <a:ext cx="18262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Integration processing retrieves open311 reports from the datastore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965F693-C574-4B4A-8CCD-360F8C9B3598}"/>
              </a:ext>
            </a:extLst>
          </p:cNvPr>
          <p:cNvCxnSpPr>
            <a:cxnSpLocks/>
          </p:cNvCxnSpPr>
          <p:nvPr/>
        </p:nvCxnSpPr>
        <p:spPr>
          <a:xfrm>
            <a:off x="5210879" y="3424640"/>
            <a:ext cx="1408064" cy="404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D1F60D5-DC12-7749-8941-8502F0C23851}"/>
              </a:ext>
            </a:extLst>
          </p:cNvPr>
          <p:cNvSpPr txBox="1"/>
          <p:nvPr/>
        </p:nvSpPr>
        <p:spPr>
          <a:xfrm>
            <a:off x="5273944" y="2751168"/>
            <a:ext cx="109947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API saves the report in the data store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675850-B846-5C45-BB38-6740C482DB64}"/>
              </a:ext>
            </a:extLst>
          </p:cNvPr>
          <p:cNvSpPr txBox="1"/>
          <p:nvPr/>
        </p:nvSpPr>
        <p:spPr>
          <a:xfrm>
            <a:off x="1944617" y="6092543"/>
            <a:ext cx="199872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Departmental Staff Authenticate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1950838-4D79-F549-8C1D-D204CF0FD5A2}"/>
              </a:ext>
            </a:extLst>
          </p:cNvPr>
          <p:cNvSpPr txBox="1"/>
          <p:nvPr/>
        </p:nvSpPr>
        <p:spPr>
          <a:xfrm>
            <a:off x="2297350" y="3632370"/>
            <a:ext cx="18742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Ranger App Authenticates </a:t>
            </a:r>
            <a:br>
              <a:rPr lang="en-US" sz="1000" dirty="0">
                <a:solidFill>
                  <a:srgbClr val="232F3E"/>
                </a:solidFill>
              </a:rPr>
            </a:br>
            <a:r>
              <a:rPr lang="en-US" sz="1000" dirty="0">
                <a:solidFill>
                  <a:srgbClr val="232F3E"/>
                </a:solidFill>
              </a:rPr>
              <a:t>Retrieves Report Requests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8E8C382-00B2-F74B-9192-05237A5859A9}"/>
              </a:ext>
            </a:extLst>
          </p:cNvPr>
          <p:cNvCxnSpPr>
            <a:cxnSpLocks/>
          </p:cNvCxnSpPr>
          <p:nvPr/>
        </p:nvCxnSpPr>
        <p:spPr>
          <a:xfrm>
            <a:off x="2028353" y="1260322"/>
            <a:ext cx="132611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6DCC3DE-8F4E-9D41-B0CA-945E1D48A3D3}"/>
              </a:ext>
            </a:extLst>
          </p:cNvPr>
          <p:cNvSpPr txBox="1"/>
          <p:nvPr/>
        </p:nvSpPr>
        <p:spPr>
          <a:xfrm>
            <a:off x="2070178" y="4694728"/>
            <a:ext cx="10897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Staff Submit Report Requests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0B01CB-5E0E-A34D-9942-D0A5C6F084FF}"/>
              </a:ext>
            </a:extLst>
          </p:cNvPr>
          <p:cNvCxnSpPr>
            <a:cxnSpLocks/>
          </p:cNvCxnSpPr>
          <p:nvPr/>
        </p:nvCxnSpPr>
        <p:spPr>
          <a:xfrm>
            <a:off x="2049626" y="6438685"/>
            <a:ext cx="1542723" cy="0"/>
          </a:xfrm>
          <a:prstGeom prst="straightConnector1">
            <a:avLst/>
          </a:prstGeom>
          <a:ln w="25400">
            <a:solidFill>
              <a:srgbClr val="00B0F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86AF0AA-B02A-B54B-8823-15D666E4099D}"/>
              </a:ext>
            </a:extLst>
          </p:cNvPr>
          <p:cNvSpPr txBox="1"/>
          <p:nvPr/>
        </p:nvSpPr>
        <p:spPr>
          <a:xfrm>
            <a:off x="2178477" y="5290307"/>
            <a:ext cx="176486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Staff Assess Submitted reports</a:t>
            </a:r>
          </a:p>
          <a:p>
            <a:r>
              <a:rPr lang="en-US" sz="1000" dirty="0">
                <a:solidFill>
                  <a:srgbClr val="232F3E"/>
                </a:solidFill>
              </a:rPr>
              <a:t>Staff Provide Feedback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69DEAF3-086B-CB4A-A473-1ED1FA1B8084}"/>
              </a:ext>
            </a:extLst>
          </p:cNvPr>
          <p:cNvCxnSpPr>
            <a:cxnSpLocks/>
          </p:cNvCxnSpPr>
          <p:nvPr/>
        </p:nvCxnSpPr>
        <p:spPr>
          <a:xfrm>
            <a:off x="2231790" y="5954863"/>
            <a:ext cx="1308826" cy="5899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88D699F-558E-FD46-B19A-2FA8F30DBE8B}"/>
              </a:ext>
            </a:extLst>
          </p:cNvPr>
          <p:cNvSpPr txBox="1"/>
          <p:nvPr/>
        </p:nvSpPr>
        <p:spPr>
          <a:xfrm>
            <a:off x="4756896" y="6103640"/>
            <a:ext cx="1849861" cy="2536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Feedback sent to user via email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F9127B-BDC2-0C4F-91BA-83468498CF8A}"/>
              </a:ext>
            </a:extLst>
          </p:cNvPr>
          <p:cNvSpPr txBox="1"/>
          <p:nvPr/>
        </p:nvSpPr>
        <p:spPr>
          <a:xfrm>
            <a:off x="8673530" y="3836631"/>
            <a:ext cx="86190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integration validates data and saves to database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8B1C83E-7F7A-D94B-B123-AA76D6CFDDAD}"/>
              </a:ext>
            </a:extLst>
          </p:cNvPr>
          <p:cNvCxnSpPr>
            <a:cxnSpLocks/>
          </p:cNvCxnSpPr>
          <p:nvPr/>
        </p:nvCxnSpPr>
        <p:spPr>
          <a:xfrm>
            <a:off x="6162519" y="5453390"/>
            <a:ext cx="3386039" cy="18432"/>
          </a:xfrm>
          <a:prstGeom prst="straightConnector1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AF41E8-BD29-7B4A-9A20-C3DEC944A0D2}"/>
              </a:ext>
            </a:extLst>
          </p:cNvPr>
          <p:cNvSpPr txBox="1"/>
          <p:nvPr/>
        </p:nvSpPr>
        <p:spPr>
          <a:xfrm>
            <a:off x="8171967" y="5584565"/>
            <a:ext cx="14268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Report updates saved to database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ADA64F-EA50-F24C-BC0D-685CAE4B1A0F}"/>
              </a:ext>
            </a:extLst>
          </p:cNvPr>
          <p:cNvCxnSpPr>
            <a:cxnSpLocks/>
          </p:cNvCxnSpPr>
          <p:nvPr/>
        </p:nvCxnSpPr>
        <p:spPr>
          <a:xfrm>
            <a:off x="6157048" y="5148763"/>
            <a:ext cx="3373554" cy="0"/>
          </a:xfrm>
          <a:prstGeom prst="straightConnector1">
            <a:avLst/>
          </a:prstGeom>
          <a:ln w="25400">
            <a:solidFill>
              <a:srgbClr val="00B0F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FCE28BE-080A-1942-BC50-3CB0E0164C2F}"/>
              </a:ext>
            </a:extLst>
          </p:cNvPr>
          <p:cNvCxnSpPr>
            <a:cxnSpLocks/>
          </p:cNvCxnSpPr>
          <p:nvPr/>
        </p:nvCxnSpPr>
        <p:spPr>
          <a:xfrm>
            <a:off x="2049626" y="6770173"/>
            <a:ext cx="1517178" cy="0"/>
          </a:xfrm>
          <a:prstGeom prst="straightConnector1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17F103-8CF6-3F48-97F4-7BFC7D3A7C5A}"/>
              </a:ext>
            </a:extLst>
          </p:cNvPr>
          <p:cNvSpPr/>
          <p:nvPr/>
        </p:nvSpPr>
        <p:spPr>
          <a:xfrm>
            <a:off x="829361" y="4726239"/>
            <a:ext cx="1820283" cy="196443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Application Developers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CEB96D-9E19-0642-A42B-48AAFB38E1C4}"/>
              </a:ext>
            </a:extLst>
          </p:cNvPr>
          <p:cNvSpPr/>
          <p:nvPr/>
        </p:nvSpPr>
        <p:spPr>
          <a:xfrm>
            <a:off x="8208180" y="944131"/>
            <a:ext cx="3498013" cy="327008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Product Accounts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D6D43-5ED0-F441-9B3E-2B735916D048}"/>
              </a:ext>
            </a:extLst>
          </p:cNvPr>
          <p:cNvSpPr/>
          <p:nvPr/>
        </p:nvSpPr>
        <p:spPr>
          <a:xfrm>
            <a:off x="4279293" y="944130"/>
            <a:ext cx="3855232" cy="327008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 CI/CD Pipeline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9B04A-8779-1C40-8305-13F069841CA3}"/>
              </a:ext>
            </a:extLst>
          </p:cNvPr>
          <p:cNvSpPr/>
          <p:nvPr/>
        </p:nvSpPr>
        <p:spPr>
          <a:xfrm>
            <a:off x="4279293" y="4291896"/>
            <a:ext cx="7426900" cy="239877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Sentry Exception Monitoring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BC5915-1E61-CE4C-9430-7C93FAAFF9F5}"/>
              </a:ext>
            </a:extLst>
          </p:cNvPr>
          <p:cNvSpPr/>
          <p:nvPr/>
        </p:nvSpPr>
        <p:spPr>
          <a:xfrm>
            <a:off x="3298663" y="140793"/>
            <a:ext cx="8635651" cy="6592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353EC3-5F01-C749-89B2-467FBDC7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8663" y="140793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9F9D74E-43ED-0244-B401-3FB3A6E2A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311" y="2398261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88D6E4-3911-3C41-BFA3-0A52333B05B7}"/>
              </a:ext>
            </a:extLst>
          </p:cNvPr>
          <p:cNvSpPr/>
          <p:nvPr/>
        </p:nvSpPr>
        <p:spPr>
          <a:xfrm>
            <a:off x="755274" y="2398262"/>
            <a:ext cx="2003329" cy="4335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Internet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E98B6D7-EA2F-9640-B241-347AD0FBB8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9360" y="5274636"/>
            <a:ext cx="468000" cy="46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58E8F4E-440C-9F42-B494-61BC66A1F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64031" y="5366136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C92A9B1-D6C8-3146-90CC-13DDE2AA49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2054" y="5010942"/>
            <a:ext cx="469900" cy="469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016BC56-D930-2A46-8812-A442B10716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04552" y="5254591"/>
            <a:ext cx="469900" cy="46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006D59-82FC-6740-A43D-ECE312AAC1A2}"/>
              </a:ext>
            </a:extLst>
          </p:cNvPr>
          <p:cNvSpPr txBox="1"/>
          <p:nvPr/>
        </p:nvSpPr>
        <p:spPr>
          <a:xfrm>
            <a:off x="4276784" y="5868281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9B3F0-B274-7B4B-B45A-4D0DBA9391BB}"/>
              </a:ext>
            </a:extLst>
          </p:cNvPr>
          <p:cNvSpPr txBox="1"/>
          <p:nvPr/>
        </p:nvSpPr>
        <p:spPr>
          <a:xfrm>
            <a:off x="6485138" y="5408820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775D6-0CE7-024D-BC62-BD67C3539E4F}"/>
              </a:ext>
            </a:extLst>
          </p:cNvPr>
          <p:cNvSpPr txBox="1"/>
          <p:nvPr/>
        </p:nvSpPr>
        <p:spPr>
          <a:xfrm>
            <a:off x="9976983" y="5766549"/>
            <a:ext cx="10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Relational Database Service for Postgres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E0860C-C9B2-184A-A0A7-71C03EFDAF82}"/>
              </a:ext>
            </a:extLst>
          </p:cNvPr>
          <p:cNvCxnSpPr>
            <a:cxnSpLocks/>
          </p:cNvCxnSpPr>
          <p:nvPr/>
        </p:nvCxnSpPr>
        <p:spPr>
          <a:xfrm>
            <a:off x="9882410" y="398593"/>
            <a:ext cx="72625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777204-110B-AC40-B488-ACC3C1256795}"/>
              </a:ext>
            </a:extLst>
          </p:cNvPr>
          <p:cNvCxnSpPr>
            <a:cxnSpLocks/>
          </p:cNvCxnSpPr>
          <p:nvPr/>
        </p:nvCxnSpPr>
        <p:spPr>
          <a:xfrm>
            <a:off x="9877166" y="739633"/>
            <a:ext cx="731497" cy="2739"/>
          </a:xfrm>
          <a:prstGeom prst="straightConnector1">
            <a:avLst/>
          </a:prstGeom>
          <a:ln w="254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43E52F-FA3A-E94C-9BB6-F3788914E5B7}"/>
              </a:ext>
            </a:extLst>
          </p:cNvPr>
          <p:cNvSpPr txBox="1"/>
          <p:nvPr/>
        </p:nvSpPr>
        <p:spPr>
          <a:xfrm>
            <a:off x="10629386" y="664811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Sentry Reporting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B98EAA-2DA8-F046-972C-685B4AF3845A}"/>
              </a:ext>
            </a:extLst>
          </p:cNvPr>
          <p:cNvSpPr txBox="1"/>
          <p:nvPr/>
        </p:nvSpPr>
        <p:spPr>
          <a:xfrm>
            <a:off x="10663781" y="304980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Jenkins CI/CD 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2CDD27B-F782-E443-9C60-BD440BD67C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5272" y="5810800"/>
            <a:ext cx="469900" cy="469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7614731-8C71-0B43-B0C2-AF8157B13A5B}"/>
              </a:ext>
            </a:extLst>
          </p:cNvPr>
          <p:cNvSpPr txBox="1"/>
          <p:nvPr/>
        </p:nvSpPr>
        <p:spPr>
          <a:xfrm>
            <a:off x="5548356" y="6208678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2AE8D7C-C19D-FE4A-9877-CF7247DA1B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25177" y="583368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A1B44D-E034-A647-92FA-64A8A09E4A58}"/>
              </a:ext>
            </a:extLst>
          </p:cNvPr>
          <p:cNvSpPr txBox="1"/>
          <p:nvPr/>
        </p:nvSpPr>
        <p:spPr>
          <a:xfrm>
            <a:off x="6458261" y="6231560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FDEB93B-2B17-5147-8880-03444C2D31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2163" y="5038736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A5593C-13DC-8049-95CB-C1B262A95170}"/>
              </a:ext>
            </a:extLst>
          </p:cNvPr>
          <p:cNvSpPr txBox="1"/>
          <p:nvPr/>
        </p:nvSpPr>
        <p:spPr>
          <a:xfrm>
            <a:off x="7695247" y="543661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65D7A03-20CD-354A-A6A3-8D2B20A09F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9540" y="183667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5702AF-6931-EE45-87C1-CC29EBA53919}"/>
              </a:ext>
            </a:extLst>
          </p:cNvPr>
          <p:cNvSpPr txBox="1"/>
          <p:nvPr/>
        </p:nvSpPr>
        <p:spPr>
          <a:xfrm>
            <a:off x="4112293" y="2338823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AB5B5FFD-92D1-4B46-A6DF-89AF2B720B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28226" y="1796758"/>
            <a:ext cx="4699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B8A415-A99B-5E49-B006-CE215B8184CF}"/>
              </a:ext>
            </a:extLst>
          </p:cNvPr>
          <p:cNvSpPr txBox="1"/>
          <p:nvPr/>
        </p:nvSpPr>
        <p:spPr>
          <a:xfrm>
            <a:off x="5261310" y="2194636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B374A78-39DE-FC43-BD48-646A728D64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2421" y="2310974"/>
            <a:ext cx="469900" cy="469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A4891A7-C766-0548-9311-D8DC06726039}"/>
              </a:ext>
            </a:extLst>
          </p:cNvPr>
          <p:cNvSpPr txBox="1"/>
          <p:nvPr/>
        </p:nvSpPr>
        <p:spPr>
          <a:xfrm>
            <a:off x="6919687" y="2720726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8FF105C-2FD4-894A-AF47-189E74F05B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1463" y="2000318"/>
            <a:ext cx="469900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A8B354CF-1687-154C-9C67-90395EB7C3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0505" y="1679577"/>
            <a:ext cx="469900" cy="4699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C1683C6-E523-3144-9537-43BE187922C5}"/>
              </a:ext>
            </a:extLst>
          </p:cNvPr>
          <p:cNvSpPr/>
          <p:nvPr/>
        </p:nvSpPr>
        <p:spPr>
          <a:xfrm>
            <a:off x="8526454" y="1286038"/>
            <a:ext cx="2944377" cy="25257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Account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2C27C800-8539-D147-AF2C-26A638D3A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6915" y="1294175"/>
            <a:ext cx="330200" cy="3302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0B6CD3C-60E3-684A-9FFF-B7D1F1BC766A}"/>
              </a:ext>
            </a:extLst>
          </p:cNvPr>
          <p:cNvSpPr/>
          <p:nvPr/>
        </p:nvSpPr>
        <p:spPr>
          <a:xfrm>
            <a:off x="8396738" y="1619927"/>
            <a:ext cx="2944377" cy="24380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Account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274F9D10-7313-0140-9F39-13BD260EC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1469" y="1627972"/>
            <a:ext cx="330200" cy="3302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D36C2A18-6CE0-F545-B703-4252DB33F7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65046" y="2157359"/>
            <a:ext cx="515903" cy="51590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D02EC60-EEC2-AD48-866D-110A0CC3F8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47647" y="2154014"/>
            <a:ext cx="535818" cy="5358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15BEDFF-6B57-1F46-8874-D9CF40496E07}"/>
              </a:ext>
            </a:extLst>
          </p:cNvPr>
          <p:cNvSpPr txBox="1"/>
          <p:nvPr/>
        </p:nvSpPr>
        <p:spPr>
          <a:xfrm>
            <a:off x="8608076" y="267345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CloudFormation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903DB1-A964-684A-8919-FE5C8BB9228A}"/>
              </a:ext>
            </a:extLst>
          </p:cNvPr>
          <p:cNvSpPr txBox="1"/>
          <p:nvPr/>
        </p:nvSpPr>
        <p:spPr>
          <a:xfrm>
            <a:off x="9796848" y="2681537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AWS </a:t>
            </a:r>
            <a:r>
              <a:rPr lang="en-US" sz="1000" dirty="0" err="1">
                <a:solidFill>
                  <a:srgbClr val="232F3E"/>
                </a:solidFill>
              </a:rPr>
              <a:t>Cli</a:t>
            </a:r>
            <a:endParaRPr lang="en-US" sz="1000" dirty="0">
              <a:solidFill>
                <a:srgbClr val="232F3E"/>
              </a:solidFill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60AC723E-6E80-AF4F-B077-6F12357584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21305" y="5893579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F2FC7C0-D6BF-8D45-B28E-9AA7921C9F8B}"/>
              </a:ext>
            </a:extLst>
          </p:cNvPr>
          <p:cNvSpPr txBox="1"/>
          <p:nvPr/>
        </p:nvSpPr>
        <p:spPr>
          <a:xfrm>
            <a:off x="7604972" y="6344428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AWS </a:t>
            </a:r>
            <a:r>
              <a:rPr lang="en-US" sz="1000" dirty="0" err="1">
                <a:solidFill>
                  <a:srgbClr val="232F3E"/>
                </a:solidFill>
              </a:rPr>
              <a:t>CloudMap</a:t>
            </a:r>
            <a:endParaRPr lang="en-US" sz="1000" dirty="0">
              <a:solidFill>
                <a:srgbClr val="232F3E"/>
              </a:solidFill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4D147BF7-0B91-FF42-8262-5D5E2B5566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44632" y="666618"/>
            <a:ext cx="446087" cy="446087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4259D3A1-2E18-5943-A027-4A31766AE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034" y="40163"/>
            <a:ext cx="330200" cy="3302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2A0EA75-743B-8048-A907-6BA7E3455421}"/>
              </a:ext>
            </a:extLst>
          </p:cNvPr>
          <p:cNvSpPr/>
          <p:nvPr/>
        </p:nvSpPr>
        <p:spPr>
          <a:xfrm>
            <a:off x="775997" y="40164"/>
            <a:ext cx="2003329" cy="24059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err="1">
                <a:ln w="0"/>
                <a:solidFill>
                  <a:sysClr val="windowText" lastClr="000000"/>
                </a:solidFill>
              </a:rPr>
              <a:t>GoSource</a:t>
            </a:r>
            <a:endParaRPr lang="en-US" sz="1200" dirty="0">
              <a:ln w="0"/>
              <a:solidFill>
                <a:sysClr val="windowText" lastClr="000000"/>
              </a:solidFill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430ADB62-B3B9-F648-A0B8-5F1549DC071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5060" y="3428470"/>
            <a:ext cx="433351" cy="43335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9E368EC-F8D2-3643-8BE0-FE516F2FFD5D}"/>
              </a:ext>
            </a:extLst>
          </p:cNvPr>
          <p:cNvSpPr txBox="1"/>
          <p:nvPr/>
        </p:nvSpPr>
        <p:spPr>
          <a:xfrm>
            <a:off x="5988539" y="381178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EFS </a:t>
            </a:r>
            <a:r>
              <a:rPr lang="en-US" sz="1000" dirty="0" err="1">
                <a:solidFill>
                  <a:srgbClr val="232F3E"/>
                </a:solidFill>
              </a:rPr>
              <a:t>FileSystem</a:t>
            </a:r>
            <a:endParaRPr lang="en-US" sz="1000" dirty="0">
              <a:solidFill>
                <a:srgbClr val="232F3E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E583CF11-F99E-6A42-9A3F-9DBCD2AAB0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976075" y="5893416"/>
            <a:ext cx="469900" cy="4699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3C5887B-CA5C-BB4B-99C7-7B53BD2E37F7}"/>
              </a:ext>
            </a:extLst>
          </p:cNvPr>
          <p:cNvSpPr txBox="1"/>
          <p:nvPr/>
        </p:nvSpPr>
        <p:spPr>
          <a:xfrm>
            <a:off x="8706214" y="6324880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2D6328C8-82CF-1147-9050-CCADA03F7F0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91598" y="1135238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F5F03FC-B857-4843-99E4-A23272DE66A1}"/>
              </a:ext>
            </a:extLst>
          </p:cNvPr>
          <p:cNvSpPr txBox="1"/>
          <p:nvPr/>
        </p:nvSpPr>
        <p:spPr>
          <a:xfrm>
            <a:off x="1336123" y="1560773"/>
            <a:ext cx="10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MacOS Build Server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41033F-94B1-E045-B411-485424D48EB5}"/>
              </a:ext>
            </a:extLst>
          </p:cNvPr>
          <p:cNvSpPr txBox="1"/>
          <p:nvPr/>
        </p:nvSpPr>
        <p:spPr>
          <a:xfrm>
            <a:off x="956361" y="1078100"/>
            <a:ext cx="79932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IAM User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A7EDF4-093E-0D44-BF2E-9D4FB145FF2D}"/>
              </a:ext>
            </a:extLst>
          </p:cNvPr>
          <p:cNvSpPr/>
          <p:nvPr/>
        </p:nvSpPr>
        <p:spPr>
          <a:xfrm>
            <a:off x="886038" y="3046426"/>
            <a:ext cx="1820283" cy="15580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Github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7A5B8954-FA47-6840-BD77-B41FD756337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29453" y="3343674"/>
            <a:ext cx="384243" cy="38424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ECF895E-9CF4-F848-806A-44E29ED60F87}"/>
              </a:ext>
            </a:extLst>
          </p:cNvPr>
          <p:cNvSpPr txBox="1"/>
          <p:nvPr/>
        </p:nvSpPr>
        <p:spPr>
          <a:xfrm>
            <a:off x="1684608" y="3718973"/>
            <a:ext cx="107275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Code Repositories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7B80D396-7731-D245-961D-BDC654A2B57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62355" y="3336587"/>
            <a:ext cx="469900" cy="4699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7A80B73-68A1-B74D-8C63-14431249A420}"/>
              </a:ext>
            </a:extLst>
          </p:cNvPr>
          <p:cNvSpPr txBox="1"/>
          <p:nvPr/>
        </p:nvSpPr>
        <p:spPr>
          <a:xfrm>
            <a:off x="849533" y="3784211"/>
            <a:ext cx="10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32F3E"/>
                </a:solidFill>
              </a:rPr>
              <a:t>oAuth</a:t>
            </a:r>
            <a:r>
              <a:rPr lang="en-US" sz="1000" dirty="0">
                <a:solidFill>
                  <a:srgbClr val="232F3E"/>
                </a:solidFill>
              </a:rPr>
              <a:t> Authentication Provider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E8694D-6914-4146-8D9B-4F12C3A479EC}"/>
              </a:ext>
            </a:extLst>
          </p:cNvPr>
          <p:cNvSpPr/>
          <p:nvPr/>
        </p:nvSpPr>
        <p:spPr>
          <a:xfrm>
            <a:off x="5464050" y="4775741"/>
            <a:ext cx="2140921" cy="187153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Sentry Application Services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2F95A1-509A-634A-BEAF-D2AD26867F9E}"/>
              </a:ext>
            </a:extLst>
          </p:cNvPr>
          <p:cNvSpPr/>
          <p:nvPr/>
        </p:nvSpPr>
        <p:spPr>
          <a:xfrm>
            <a:off x="7644357" y="4771203"/>
            <a:ext cx="1114110" cy="186334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Redis Cache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F1FA86-C4F2-5149-BB08-55F21DABD75A}"/>
              </a:ext>
            </a:extLst>
          </p:cNvPr>
          <p:cNvSpPr/>
          <p:nvPr/>
        </p:nvSpPr>
        <p:spPr>
          <a:xfrm>
            <a:off x="8773147" y="4771203"/>
            <a:ext cx="911869" cy="187153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Sentry Artifact Store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924E21-1368-764F-A3D9-4B841D44C891}"/>
              </a:ext>
            </a:extLst>
          </p:cNvPr>
          <p:cNvSpPr/>
          <p:nvPr/>
        </p:nvSpPr>
        <p:spPr>
          <a:xfrm>
            <a:off x="9738701" y="4775741"/>
            <a:ext cx="1749389" cy="187153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Sentry Database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C97DCB-B21A-5340-9850-D86A7344206D}"/>
              </a:ext>
            </a:extLst>
          </p:cNvPr>
          <p:cNvSpPr/>
          <p:nvPr/>
        </p:nvSpPr>
        <p:spPr>
          <a:xfrm>
            <a:off x="6564499" y="1275327"/>
            <a:ext cx="1432844" cy="172995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Jenkins Agent Workers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C467B9-2908-A844-8B74-A1A09E00DE4B}"/>
              </a:ext>
            </a:extLst>
          </p:cNvPr>
          <p:cNvSpPr/>
          <p:nvPr/>
        </p:nvSpPr>
        <p:spPr>
          <a:xfrm>
            <a:off x="5101667" y="1271628"/>
            <a:ext cx="1432844" cy="172995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Jenkins Service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AFA480-3994-6B49-81F9-E4BDE65B9117}"/>
              </a:ext>
            </a:extLst>
          </p:cNvPr>
          <p:cNvSpPr/>
          <p:nvPr/>
        </p:nvSpPr>
        <p:spPr>
          <a:xfrm>
            <a:off x="5101667" y="3141950"/>
            <a:ext cx="2926218" cy="9474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Shared Storage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51B0C0AB-F1D6-4340-8CB4-E38E1B45D27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487286" y="3049861"/>
            <a:ext cx="469900" cy="4699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FA28D2A-358F-9B4D-A6B1-715FF0DB89BC}"/>
              </a:ext>
            </a:extLst>
          </p:cNvPr>
          <p:cNvSpPr txBox="1"/>
          <p:nvPr/>
        </p:nvSpPr>
        <p:spPr>
          <a:xfrm>
            <a:off x="9202656" y="3410102"/>
            <a:ext cx="107275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Deployed Application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2F42096-D256-D845-B89B-664EA5390D79}"/>
              </a:ext>
            </a:extLst>
          </p:cNvPr>
          <p:cNvCxnSpPr>
            <a:cxnSpLocks/>
          </p:cNvCxnSpPr>
          <p:nvPr/>
        </p:nvCxnSpPr>
        <p:spPr>
          <a:xfrm flipV="1">
            <a:off x="2477443" y="4204208"/>
            <a:ext cx="0" cy="90084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361FDF-497E-AC4E-87A1-35FD6AFD1736}"/>
              </a:ext>
            </a:extLst>
          </p:cNvPr>
          <p:cNvCxnSpPr>
            <a:cxnSpLocks/>
          </p:cNvCxnSpPr>
          <p:nvPr/>
        </p:nvCxnSpPr>
        <p:spPr>
          <a:xfrm flipV="1">
            <a:off x="2569382" y="2775825"/>
            <a:ext cx="2474427" cy="75236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1660177-09CF-4D47-AF47-F18E842D1F4A}"/>
              </a:ext>
            </a:extLst>
          </p:cNvPr>
          <p:cNvCxnSpPr>
            <a:cxnSpLocks/>
          </p:cNvCxnSpPr>
          <p:nvPr/>
        </p:nvCxnSpPr>
        <p:spPr>
          <a:xfrm>
            <a:off x="6071781" y="2048854"/>
            <a:ext cx="922855" cy="564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7A77993-A892-754F-99FD-1717B5D9A8B8}"/>
              </a:ext>
            </a:extLst>
          </p:cNvPr>
          <p:cNvCxnSpPr>
            <a:cxnSpLocks/>
          </p:cNvCxnSpPr>
          <p:nvPr/>
        </p:nvCxnSpPr>
        <p:spPr>
          <a:xfrm>
            <a:off x="4993143" y="2040308"/>
            <a:ext cx="47917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401F4FC-0D1F-9B4A-9891-3152C359EC36}"/>
              </a:ext>
            </a:extLst>
          </p:cNvPr>
          <p:cNvCxnSpPr>
            <a:cxnSpLocks/>
          </p:cNvCxnSpPr>
          <p:nvPr/>
        </p:nvCxnSpPr>
        <p:spPr>
          <a:xfrm>
            <a:off x="7644357" y="2415310"/>
            <a:ext cx="104975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9AA314-960A-BC48-9884-A68489EC828C}"/>
              </a:ext>
            </a:extLst>
          </p:cNvPr>
          <p:cNvCxnSpPr>
            <a:cxnSpLocks/>
          </p:cNvCxnSpPr>
          <p:nvPr/>
        </p:nvCxnSpPr>
        <p:spPr>
          <a:xfrm>
            <a:off x="9680826" y="3804388"/>
            <a:ext cx="0" cy="527112"/>
          </a:xfrm>
          <a:prstGeom prst="straightConnector1">
            <a:avLst/>
          </a:prstGeom>
          <a:ln w="254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2E6674-690E-2D44-9EE2-59360596C669}"/>
              </a:ext>
            </a:extLst>
          </p:cNvPr>
          <p:cNvCxnSpPr>
            <a:cxnSpLocks/>
          </p:cNvCxnSpPr>
          <p:nvPr/>
        </p:nvCxnSpPr>
        <p:spPr>
          <a:xfrm flipH="1">
            <a:off x="2221574" y="1363059"/>
            <a:ext cx="2829790" cy="71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6486A2-FD22-2E4D-B370-2C6E47B27BEF}"/>
              </a:ext>
            </a:extLst>
          </p:cNvPr>
          <p:cNvCxnSpPr>
            <a:cxnSpLocks/>
          </p:cNvCxnSpPr>
          <p:nvPr/>
        </p:nvCxnSpPr>
        <p:spPr>
          <a:xfrm>
            <a:off x="7845053" y="398593"/>
            <a:ext cx="72625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E0DE26E-6AF6-9B47-9755-E84BD282E84F}"/>
              </a:ext>
            </a:extLst>
          </p:cNvPr>
          <p:cNvCxnSpPr>
            <a:cxnSpLocks/>
          </p:cNvCxnSpPr>
          <p:nvPr/>
        </p:nvCxnSpPr>
        <p:spPr>
          <a:xfrm flipV="1">
            <a:off x="1174973" y="4320022"/>
            <a:ext cx="0" cy="785030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3224FDF-340A-AA45-9B9F-5332E6C13BD7}"/>
              </a:ext>
            </a:extLst>
          </p:cNvPr>
          <p:cNvCxnSpPr>
            <a:cxnSpLocks/>
          </p:cNvCxnSpPr>
          <p:nvPr/>
        </p:nvCxnSpPr>
        <p:spPr>
          <a:xfrm flipV="1">
            <a:off x="2525537" y="2121222"/>
            <a:ext cx="1646993" cy="3163939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341B4E-7BC6-2444-86FF-C2DB54BCD88D}"/>
              </a:ext>
            </a:extLst>
          </p:cNvPr>
          <p:cNvCxnSpPr>
            <a:cxnSpLocks/>
          </p:cNvCxnSpPr>
          <p:nvPr/>
        </p:nvCxnSpPr>
        <p:spPr>
          <a:xfrm>
            <a:off x="2314626" y="5627211"/>
            <a:ext cx="2127130" cy="0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A84BC2-7D9E-BF40-88FA-B13270B60B58}"/>
              </a:ext>
            </a:extLst>
          </p:cNvPr>
          <p:cNvSpPr txBox="1"/>
          <p:nvPr/>
        </p:nvSpPr>
        <p:spPr>
          <a:xfrm>
            <a:off x="8581485" y="271603"/>
            <a:ext cx="1423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32F3E"/>
                </a:solidFill>
              </a:rPr>
              <a:t>Developer Consoles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D3ED87-29FA-DB41-BE02-62954837385E}"/>
              </a:ext>
            </a:extLst>
          </p:cNvPr>
          <p:cNvSpPr txBox="1"/>
          <p:nvPr/>
        </p:nvSpPr>
        <p:spPr>
          <a:xfrm>
            <a:off x="1430678" y="4320021"/>
            <a:ext cx="9419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Developer Commits code to a Source code Repository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07D7C0-020B-DE4C-AC76-B27F08C032B1}"/>
              </a:ext>
            </a:extLst>
          </p:cNvPr>
          <p:cNvSpPr txBox="1"/>
          <p:nvPr/>
        </p:nvSpPr>
        <p:spPr>
          <a:xfrm>
            <a:off x="3927499" y="2919732"/>
            <a:ext cx="1008043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32F3E"/>
                </a:solidFill>
              </a:rPr>
              <a:t>Github</a:t>
            </a:r>
            <a:r>
              <a:rPr lang="en-US" sz="1000" dirty="0">
                <a:solidFill>
                  <a:srgbClr val="232F3E"/>
                </a:solidFill>
              </a:rPr>
              <a:t> Notifies Jenkins of code change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58E300-661F-3441-A0AB-B0BFAC02DFFA}"/>
              </a:ext>
            </a:extLst>
          </p:cNvPr>
          <p:cNvSpPr txBox="1"/>
          <p:nvPr/>
        </p:nvSpPr>
        <p:spPr>
          <a:xfrm>
            <a:off x="5851741" y="2378444"/>
            <a:ext cx="111668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Jenkins provisions a worker to build, test code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05CA19-39ED-7649-8677-B6D1833889BA}"/>
              </a:ext>
            </a:extLst>
          </p:cNvPr>
          <p:cNvSpPr txBox="1"/>
          <p:nvPr/>
        </p:nvSpPr>
        <p:spPr>
          <a:xfrm>
            <a:off x="2560387" y="791775"/>
            <a:ext cx="162686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If the code is for a mobile app the build is performed on Apple MacOS build service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7A6F01-9F9A-B140-979B-DB1B570F2374}"/>
              </a:ext>
            </a:extLst>
          </p:cNvPr>
          <p:cNvSpPr txBox="1"/>
          <p:nvPr/>
        </p:nvSpPr>
        <p:spPr>
          <a:xfrm>
            <a:off x="8146575" y="2888195"/>
            <a:ext cx="111668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Worker agent deploys code to product accounts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174D55-0135-094C-976D-9DC1AB653942}"/>
              </a:ext>
            </a:extLst>
          </p:cNvPr>
          <p:cNvSpPr txBox="1"/>
          <p:nvPr/>
        </p:nvSpPr>
        <p:spPr>
          <a:xfrm>
            <a:off x="9998642" y="3812392"/>
            <a:ext cx="111668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Applications report exceptions to sentry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1EE8459-0BCA-6B47-90C4-5B2C1D92E483}"/>
              </a:ext>
            </a:extLst>
          </p:cNvPr>
          <p:cNvCxnSpPr>
            <a:cxnSpLocks/>
          </p:cNvCxnSpPr>
          <p:nvPr/>
        </p:nvCxnSpPr>
        <p:spPr>
          <a:xfrm flipH="1">
            <a:off x="2305329" y="6231562"/>
            <a:ext cx="3054123" cy="4696"/>
          </a:xfrm>
          <a:prstGeom prst="straightConnector1">
            <a:avLst/>
          </a:prstGeom>
          <a:ln w="254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2399906-DE74-BB41-A12C-D2D61CD1331D}"/>
              </a:ext>
            </a:extLst>
          </p:cNvPr>
          <p:cNvSpPr txBox="1"/>
          <p:nvPr/>
        </p:nvSpPr>
        <p:spPr>
          <a:xfrm>
            <a:off x="2851492" y="6309054"/>
            <a:ext cx="170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Sentry Emails or sends slack messages to developers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919ABC-30AE-A748-AD96-08E1E435F5F3}"/>
              </a:ext>
            </a:extLst>
          </p:cNvPr>
          <p:cNvSpPr txBox="1"/>
          <p:nvPr/>
        </p:nvSpPr>
        <p:spPr>
          <a:xfrm>
            <a:off x="2750985" y="5067644"/>
            <a:ext cx="121732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Developers Access consoles using </a:t>
            </a:r>
            <a:r>
              <a:rPr lang="en-US" sz="900" dirty="0" err="1">
                <a:solidFill>
                  <a:srgbClr val="232F3E"/>
                </a:solidFill>
              </a:rPr>
              <a:t>Github</a:t>
            </a:r>
            <a:r>
              <a:rPr lang="en-US" sz="900" dirty="0">
                <a:solidFill>
                  <a:srgbClr val="232F3E"/>
                </a:solidFill>
              </a:rPr>
              <a:t> Auth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685B9266-F923-3846-B3F3-EBE2AFEBD85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58678" y="5142672"/>
            <a:ext cx="426206" cy="42620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D7394B2-A1AD-9048-88F4-13C6A8B65B23}"/>
              </a:ext>
            </a:extLst>
          </p:cNvPr>
          <p:cNvSpPr txBox="1"/>
          <p:nvPr/>
        </p:nvSpPr>
        <p:spPr>
          <a:xfrm>
            <a:off x="5564421" y="557547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SES Email</a:t>
            </a:r>
          </a:p>
        </p:txBody>
      </p:sp>
    </p:spTree>
    <p:extLst>
      <p:ext uri="{BB962C8B-B14F-4D97-AF65-F5344CB8AC3E}">
        <p14:creationId xmlns:p14="http://schemas.microsoft.com/office/powerpoint/2010/main" val="360162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5E7A8A-6598-3A4F-97B9-B35AFAF21410}"/>
              </a:ext>
            </a:extLst>
          </p:cNvPr>
          <p:cNvSpPr/>
          <p:nvPr/>
        </p:nvSpPr>
        <p:spPr>
          <a:xfrm>
            <a:off x="4830886" y="148167"/>
            <a:ext cx="2786668" cy="525958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Data Collection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9899DE-3958-064E-95C5-AEFDCA1D7DC4}"/>
              </a:ext>
            </a:extLst>
          </p:cNvPr>
          <p:cNvSpPr/>
          <p:nvPr/>
        </p:nvSpPr>
        <p:spPr>
          <a:xfrm>
            <a:off x="7680456" y="148168"/>
            <a:ext cx="4282424" cy="658792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Data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86298-0C08-7644-9201-68AA8FEFCC47}"/>
              </a:ext>
            </a:extLst>
          </p:cNvPr>
          <p:cNvSpPr/>
          <p:nvPr/>
        </p:nvSpPr>
        <p:spPr>
          <a:xfrm>
            <a:off x="4815029" y="5449439"/>
            <a:ext cx="2823600" cy="128713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Archive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F0A1C5-FB47-8647-A291-0AACF2F8D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1474" y="121084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EF6920-A33A-8045-BD2D-3692573A6FF2}"/>
              </a:ext>
            </a:extLst>
          </p:cNvPr>
          <p:cNvSpPr/>
          <p:nvPr/>
        </p:nvSpPr>
        <p:spPr>
          <a:xfrm>
            <a:off x="3413146" y="121905"/>
            <a:ext cx="8602614" cy="67045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3B719-6E3C-BC40-8C2D-8E5F2D42F677}"/>
              </a:ext>
            </a:extLst>
          </p:cNvPr>
          <p:cNvSpPr/>
          <p:nvPr/>
        </p:nvSpPr>
        <p:spPr>
          <a:xfrm>
            <a:off x="1531101" y="1343430"/>
            <a:ext cx="1402723" cy="1505413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Airports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734519-E44B-9749-9880-58FF26E37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101" y="1358096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2122B43-DBD5-254E-BFDC-A71040F01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3663" y="1729330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AA1F83A-9B0F-D541-81EE-2A8C7BE9C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4375" y="5316106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4440ABA-D393-2C45-8FFE-CC0FF64E0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1342" y="5008972"/>
            <a:ext cx="469900" cy="469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F0E910-6CF3-FE48-9BD1-370085E479BD}"/>
              </a:ext>
            </a:extLst>
          </p:cNvPr>
          <p:cNvSpPr/>
          <p:nvPr/>
        </p:nvSpPr>
        <p:spPr>
          <a:xfrm>
            <a:off x="1536116" y="2889426"/>
            <a:ext cx="1422716" cy="3936987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Dept Offices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42E827A-BFE9-ED43-A0CC-A186611FB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9043" y="2873825"/>
            <a:ext cx="330200" cy="3302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EC07E27-8C54-0D47-8C9C-11D84D11E269}"/>
              </a:ext>
            </a:extLst>
          </p:cNvPr>
          <p:cNvGrpSpPr/>
          <p:nvPr/>
        </p:nvGrpSpPr>
        <p:grpSpPr>
          <a:xfrm>
            <a:off x="5308441" y="5849500"/>
            <a:ext cx="1072750" cy="571123"/>
            <a:chOff x="4806284" y="5898888"/>
            <a:chExt cx="1072750" cy="571123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ACFA732-A92A-234D-A8FA-3307332B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37067" y="5898888"/>
              <a:ext cx="377401" cy="3774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6C34DC-95C6-DB40-9CFB-7C86F92C80A0}"/>
                </a:ext>
              </a:extLst>
            </p:cNvPr>
            <p:cNvSpPr txBox="1"/>
            <p:nvPr/>
          </p:nvSpPr>
          <p:spPr>
            <a:xfrm>
              <a:off x="4806284" y="6223790"/>
              <a:ext cx="1072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CloudFront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3A569-8B34-7D4B-A95A-F1F86DA570E3}"/>
              </a:ext>
            </a:extLst>
          </p:cNvPr>
          <p:cNvGrpSpPr/>
          <p:nvPr/>
        </p:nvGrpSpPr>
        <p:grpSpPr>
          <a:xfrm>
            <a:off x="6117023" y="5851610"/>
            <a:ext cx="1072750" cy="566735"/>
            <a:chOff x="5587583" y="5931383"/>
            <a:chExt cx="1072750" cy="56673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DCBB45E-2E04-9649-B31D-C656AE17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10491" y="5931383"/>
              <a:ext cx="377401" cy="3774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9488B6-A284-EC43-B42C-E2A7509DFC23}"/>
                </a:ext>
              </a:extLst>
            </p:cNvPr>
            <p:cNvSpPr txBox="1"/>
            <p:nvPr/>
          </p:nvSpPr>
          <p:spPr>
            <a:xfrm>
              <a:off x="5587583" y="6251897"/>
              <a:ext cx="1072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S3 Bucket</a:t>
              </a:r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88D8CC84-3D73-4940-BA00-93E3E91BA1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92127" y="1921748"/>
            <a:ext cx="469900" cy="469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702855-95BC-2047-85ED-5596A7083079}"/>
              </a:ext>
            </a:extLst>
          </p:cNvPr>
          <p:cNvGrpSpPr/>
          <p:nvPr/>
        </p:nvGrpSpPr>
        <p:grpSpPr>
          <a:xfrm>
            <a:off x="9732382" y="4004431"/>
            <a:ext cx="2181735" cy="866207"/>
            <a:chOff x="176240" y="5680925"/>
            <a:chExt cx="2181735" cy="86620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A8FBBB-6ABD-5343-91FC-190E77307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240" y="5803369"/>
              <a:ext cx="624839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283E33-7866-7E4A-A359-91FD224802A5}"/>
                </a:ext>
              </a:extLst>
            </p:cNvPr>
            <p:cNvSpPr txBox="1"/>
            <p:nvPr/>
          </p:nvSpPr>
          <p:spPr>
            <a:xfrm>
              <a:off x="817956" y="5680925"/>
              <a:ext cx="1540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32F3E"/>
                  </a:solidFill>
                </a:rPr>
                <a:t>Data Submission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4B9570-BF3B-5947-80FD-1C324BAE6D26}"/>
                </a:ext>
              </a:extLst>
            </p:cNvPr>
            <p:cNvSpPr txBox="1"/>
            <p:nvPr/>
          </p:nvSpPr>
          <p:spPr>
            <a:xfrm>
              <a:off x="817958" y="5961725"/>
              <a:ext cx="1540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32F3E"/>
                  </a:solidFill>
                </a:rPr>
                <a:t>Data Processing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27B882-0626-B740-BFD6-0C2EA0A1675E}"/>
                </a:ext>
              </a:extLst>
            </p:cNvPr>
            <p:cNvCxnSpPr>
              <a:cxnSpLocks/>
            </p:cNvCxnSpPr>
            <p:nvPr/>
          </p:nvCxnSpPr>
          <p:spPr>
            <a:xfrm>
              <a:off x="176240" y="6100225"/>
              <a:ext cx="624839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43F97C-A349-A940-AB9A-4D0587750795}"/>
                </a:ext>
              </a:extLst>
            </p:cNvPr>
            <p:cNvCxnSpPr>
              <a:cxnSpLocks/>
            </p:cNvCxnSpPr>
            <p:nvPr/>
          </p:nvCxnSpPr>
          <p:spPr>
            <a:xfrm>
              <a:off x="176240" y="6400238"/>
              <a:ext cx="624839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F99865-A008-3444-85CE-46C41F5F9037}"/>
                </a:ext>
              </a:extLst>
            </p:cNvPr>
            <p:cNvSpPr txBox="1"/>
            <p:nvPr/>
          </p:nvSpPr>
          <p:spPr>
            <a:xfrm>
              <a:off x="817957" y="6270133"/>
              <a:ext cx="1540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32F3E"/>
                  </a:solidFill>
                </a:rPr>
                <a:t>Data Analysis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D9E639-AA3E-1640-BDAE-BBFF23EEC8A6}"/>
              </a:ext>
            </a:extLst>
          </p:cNvPr>
          <p:cNvGrpSpPr/>
          <p:nvPr/>
        </p:nvGrpSpPr>
        <p:grpSpPr>
          <a:xfrm>
            <a:off x="3449358" y="4979788"/>
            <a:ext cx="1313440" cy="528267"/>
            <a:chOff x="4372913" y="4816981"/>
            <a:chExt cx="1313440" cy="528267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1FD8F13-93E0-9D4C-9145-9636C619E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873160" y="4816981"/>
              <a:ext cx="338738" cy="33873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9E2E32-1CDA-BB45-B2E0-84D1C0798552}"/>
                </a:ext>
              </a:extLst>
            </p:cNvPr>
            <p:cNvSpPr txBox="1"/>
            <p:nvPr/>
          </p:nvSpPr>
          <p:spPr>
            <a:xfrm>
              <a:off x="4372913" y="5099027"/>
              <a:ext cx="1313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Cognito </a:t>
              </a:r>
              <a:r>
                <a:rPr lang="en-US" sz="1000" dirty="0" err="1">
                  <a:solidFill>
                    <a:srgbClr val="232F3E"/>
                  </a:solidFill>
                </a:rPr>
                <a:t>Userpool</a:t>
              </a:r>
              <a:endParaRPr lang="en-US" sz="1000" dirty="0">
                <a:solidFill>
                  <a:srgbClr val="232F3E"/>
                </a:solidFill>
              </a:endParaRPr>
            </a:p>
          </p:txBody>
        </p:sp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C01D2734-0A35-DB4E-BB34-D78A47525A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74579" y="1181632"/>
            <a:ext cx="342799" cy="3427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678E67-8BA8-8948-B850-EE0B5F820D00}"/>
              </a:ext>
            </a:extLst>
          </p:cNvPr>
          <p:cNvSpPr txBox="1"/>
          <p:nvPr/>
        </p:nvSpPr>
        <p:spPr>
          <a:xfrm>
            <a:off x="10535278" y="1550233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305A0B1-39E6-2446-8E46-ECB4A7A765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99545" y="1141847"/>
            <a:ext cx="469900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1F4C946-73A5-C847-8C89-2DFCEC323E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80089" y="1144403"/>
            <a:ext cx="362161" cy="36216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CAE3FEB-93FD-434C-AF0D-3B1BDE6A3D6E}"/>
              </a:ext>
            </a:extLst>
          </p:cNvPr>
          <p:cNvGrpSpPr/>
          <p:nvPr/>
        </p:nvGrpSpPr>
        <p:grpSpPr>
          <a:xfrm>
            <a:off x="8403909" y="5934184"/>
            <a:ext cx="1072750" cy="619260"/>
            <a:chOff x="8726655" y="5849468"/>
            <a:chExt cx="1072750" cy="619260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3B6A191-F628-4747-B437-208EDF83E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28080" y="5849468"/>
              <a:ext cx="355140" cy="35514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79EFDF-8F5A-5948-B670-E2E838AFF052}"/>
                </a:ext>
              </a:extLst>
            </p:cNvPr>
            <p:cNvSpPr txBox="1"/>
            <p:nvPr/>
          </p:nvSpPr>
          <p:spPr>
            <a:xfrm>
              <a:off x="8726655" y="6222507"/>
              <a:ext cx="1072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S3 Bucket</a:t>
              </a:r>
            </a:p>
          </p:txBody>
        </p:sp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EC9C73EF-CFAC-4048-9174-2810F9A481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72730" y="3022295"/>
            <a:ext cx="378392" cy="378392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8531FD47-0563-674E-8944-71BA8A767E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27296" y="2999796"/>
            <a:ext cx="469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A8AA6045-C2AD-3940-ABC1-0175711554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437428" y="2413383"/>
            <a:ext cx="385822" cy="38582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C0735F35-4385-AD4F-A90F-82EF12C9B89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975502" y="2449736"/>
            <a:ext cx="330159" cy="33015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E0FDFA1-8311-294C-B52C-4C2584DF5326}"/>
              </a:ext>
            </a:extLst>
          </p:cNvPr>
          <p:cNvSpPr/>
          <p:nvPr/>
        </p:nvSpPr>
        <p:spPr>
          <a:xfrm>
            <a:off x="4947110" y="5564192"/>
            <a:ext cx="2560119" cy="85415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Analyst Web App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754CA7-2B41-DD47-87A8-40AA8E488855}"/>
              </a:ext>
            </a:extLst>
          </p:cNvPr>
          <p:cNvGrpSpPr/>
          <p:nvPr/>
        </p:nvGrpSpPr>
        <p:grpSpPr>
          <a:xfrm>
            <a:off x="5705991" y="1831107"/>
            <a:ext cx="1072750" cy="587094"/>
            <a:chOff x="6427186" y="2459324"/>
            <a:chExt cx="1072750" cy="587094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E073349E-0385-BA48-BF31-22C2D9FBA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728611" y="2459324"/>
              <a:ext cx="361938" cy="36193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E18FDC-B7D7-5F4E-B88C-DE5FF53EA074}"/>
                </a:ext>
              </a:extLst>
            </p:cNvPr>
            <p:cNvSpPr txBox="1"/>
            <p:nvPr/>
          </p:nvSpPr>
          <p:spPr>
            <a:xfrm>
              <a:off x="6427186" y="2800197"/>
              <a:ext cx="1072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Lambda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B83F42-BFDE-EF4F-896A-D1117D123471}"/>
              </a:ext>
            </a:extLst>
          </p:cNvPr>
          <p:cNvGrpSpPr/>
          <p:nvPr/>
        </p:nvGrpSpPr>
        <p:grpSpPr>
          <a:xfrm>
            <a:off x="6531580" y="2504270"/>
            <a:ext cx="1072750" cy="582159"/>
            <a:chOff x="7132168" y="2468313"/>
            <a:chExt cx="1072750" cy="582159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2BA60C33-E2B9-5B43-B8BE-7BF2A0B0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33593" y="2468313"/>
              <a:ext cx="361938" cy="36193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A0C3AE-177A-CF40-974D-D51B240F247A}"/>
                </a:ext>
              </a:extLst>
            </p:cNvPr>
            <p:cNvSpPr txBox="1"/>
            <p:nvPr/>
          </p:nvSpPr>
          <p:spPr>
            <a:xfrm>
              <a:off x="7132168" y="2804251"/>
              <a:ext cx="1072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S3 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E441595-B138-054C-9747-AEA788488B90}"/>
              </a:ext>
            </a:extLst>
          </p:cNvPr>
          <p:cNvGrpSpPr/>
          <p:nvPr/>
        </p:nvGrpSpPr>
        <p:grpSpPr>
          <a:xfrm>
            <a:off x="4947677" y="1523196"/>
            <a:ext cx="1595899" cy="899650"/>
            <a:chOff x="4947677" y="1523196"/>
            <a:chExt cx="1595899" cy="89965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888BA2-2ACD-5A41-802D-DBCE286FAE5A}"/>
                </a:ext>
              </a:extLst>
            </p:cNvPr>
            <p:cNvGrpSpPr/>
            <p:nvPr/>
          </p:nvGrpSpPr>
          <p:grpSpPr>
            <a:xfrm>
              <a:off x="4950721" y="1830000"/>
              <a:ext cx="1072750" cy="588691"/>
              <a:chOff x="5671916" y="2458217"/>
              <a:chExt cx="1072750" cy="588691"/>
            </a:xfrm>
          </p:grpSpPr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C9A62417-84A2-754D-AAEC-EF56E05C3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5973342" y="2458217"/>
                <a:ext cx="363044" cy="363044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8F098CC-3E5B-754E-8697-39DACF5E8079}"/>
                  </a:ext>
                </a:extLst>
              </p:cNvPr>
              <p:cNvSpPr txBox="1"/>
              <p:nvPr/>
            </p:nvSpPr>
            <p:spPr>
              <a:xfrm>
                <a:off x="5671916" y="2800687"/>
                <a:ext cx="10727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API Gateway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5D48E5A-0F22-9245-A26A-EC549F08C2C7}"/>
                </a:ext>
              </a:extLst>
            </p:cNvPr>
            <p:cNvSpPr/>
            <p:nvPr/>
          </p:nvSpPr>
          <p:spPr>
            <a:xfrm>
              <a:off x="4947677" y="1523196"/>
              <a:ext cx="1595899" cy="89965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Config API - Mobile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B9EBA4-2865-7444-9280-C49F93E6D1A3}"/>
              </a:ext>
            </a:extLst>
          </p:cNvPr>
          <p:cNvGrpSpPr/>
          <p:nvPr/>
        </p:nvGrpSpPr>
        <p:grpSpPr>
          <a:xfrm>
            <a:off x="4961975" y="490668"/>
            <a:ext cx="2519600" cy="1002215"/>
            <a:chOff x="5685317" y="3415828"/>
            <a:chExt cx="2519600" cy="10022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3B1BF74-7293-0C4D-B1E9-ADC13E6B17E2}"/>
                </a:ext>
              </a:extLst>
            </p:cNvPr>
            <p:cNvGrpSpPr/>
            <p:nvPr/>
          </p:nvGrpSpPr>
          <p:grpSpPr>
            <a:xfrm>
              <a:off x="6410027" y="3797585"/>
              <a:ext cx="1072750" cy="620458"/>
              <a:chOff x="6410027" y="3797585"/>
              <a:chExt cx="1072750" cy="620458"/>
            </a:xfrm>
          </p:grpSpPr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CAA152AC-7C4D-A944-813C-CF34713AB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711452" y="3797585"/>
                <a:ext cx="381244" cy="381244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F128AF-0DE3-4D42-AFA3-B7BFCB5D94F4}"/>
                  </a:ext>
                </a:extLst>
              </p:cNvPr>
              <p:cNvSpPr txBox="1"/>
              <p:nvPr/>
            </p:nvSpPr>
            <p:spPr>
              <a:xfrm>
                <a:off x="6410027" y="4171822"/>
                <a:ext cx="10727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S3 Bucket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3C633A-E77A-E049-A77E-587195D9EECA}"/>
                </a:ext>
              </a:extLst>
            </p:cNvPr>
            <p:cNvSpPr/>
            <p:nvPr/>
          </p:nvSpPr>
          <p:spPr>
            <a:xfrm>
              <a:off x="5685317" y="3415828"/>
              <a:ext cx="2519600" cy="962311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Submission Stage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0FB0067-8662-7146-9D54-69572852C6F4}"/>
              </a:ext>
            </a:extLst>
          </p:cNvPr>
          <p:cNvGrpSpPr/>
          <p:nvPr/>
        </p:nvGrpSpPr>
        <p:grpSpPr>
          <a:xfrm>
            <a:off x="4958306" y="4015207"/>
            <a:ext cx="2547300" cy="929033"/>
            <a:chOff x="5611438" y="198628"/>
            <a:chExt cx="2547300" cy="92903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5F6822F-746C-3C49-B1B5-91E72F0AA1E2}"/>
                </a:ext>
              </a:extLst>
            </p:cNvPr>
            <p:cNvGrpSpPr/>
            <p:nvPr/>
          </p:nvGrpSpPr>
          <p:grpSpPr>
            <a:xfrm>
              <a:off x="6760706" y="554289"/>
              <a:ext cx="1072750" cy="549357"/>
              <a:chOff x="6760706" y="554289"/>
              <a:chExt cx="1072750" cy="549357"/>
            </a:xfrm>
          </p:grpSpPr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44FBF297-314D-C440-BBEA-01B3F8EEF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127346" y="554289"/>
                <a:ext cx="359545" cy="359545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60F83A9-F57F-D04D-892F-6AF6DB3D06AC}"/>
                  </a:ext>
                </a:extLst>
              </p:cNvPr>
              <p:cNvSpPr txBox="1"/>
              <p:nvPr/>
            </p:nvSpPr>
            <p:spPr>
              <a:xfrm>
                <a:off x="6760706" y="857425"/>
                <a:ext cx="10727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S3 Bucket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E05E9BA-0164-DA41-88A9-DED42D355EEF}"/>
                </a:ext>
              </a:extLst>
            </p:cNvPr>
            <p:cNvGrpSpPr/>
            <p:nvPr/>
          </p:nvGrpSpPr>
          <p:grpSpPr>
            <a:xfrm>
              <a:off x="5887189" y="544999"/>
              <a:ext cx="1072750" cy="558056"/>
              <a:chOff x="5887189" y="544999"/>
              <a:chExt cx="1072750" cy="558056"/>
            </a:xfrm>
          </p:grpSpPr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8B7B717F-767F-694C-9516-94367B497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75727" y="544999"/>
                <a:ext cx="359545" cy="359545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E9FBE4-4103-E340-8090-046A16FE6E85}"/>
                  </a:ext>
                </a:extLst>
              </p:cNvPr>
              <p:cNvSpPr txBox="1"/>
              <p:nvPr/>
            </p:nvSpPr>
            <p:spPr>
              <a:xfrm>
                <a:off x="5887189" y="856834"/>
                <a:ext cx="10727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CloudFront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9A780E2-F305-7641-A598-8F86D761915A}"/>
                </a:ext>
              </a:extLst>
            </p:cNvPr>
            <p:cNvSpPr/>
            <p:nvPr/>
          </p:nvSpPr>
          <p:spPr>
            <a:xfrm>
              <a:off x="5611438" y="198628"/>
              <a:ext cx="2547300" cy="92903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Config Web App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B475DC0-B047-7F4C-9976-240CC9A9FA05}"/>
              </a:ext>
            </a:extLst>
          </p:cNvPr>
          <p:cNvSpPr/>
          <p:nvPr/>
        </p:nvSpPr>
        <p:spPr>
          <a:xfrm>
            <a:off x="8125278" y="756098"/>
            <a:ext cx="1688996" cy="10434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AV Scanning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4C80BC3-2DFA-364E-B80F-3E063F7EC2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329268" y="2449736"/>
            <a:ext cx="330160" cy="33016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7BDFD54-EB5B-5C40-A251-60AAC198A56F}"/>
              </a:ext>
            </a:extLst>
          </p:cNvPr>
          <p:cNvSpPr/>
          <p:nvPr/>
        </p:nvSpPr>
        <p:spPr>
          <a:xfrm>
            <a:off x="10310781" y="752540"/>
            <a:ext cx="1500900" cy="240441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Data Quarantine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527396-90E9-674B-B8B0-3789B84AD2CE}"/>
              </a:ext>
            </a:extLst>
          </p:cNvPr>
          <p:cNvSpPr/>
          <p:nvPr/>
        </p:nvSpPr>
        <p:spPr>
          <a:xfrm>
            <a:off x="8180988" y="2610398"/>
            <a:ext cx="1688996" cy="10434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Data Validation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921D7C-EB7C-CE41-8347-B291BCCEA1C3}"/>
              </a:ext>
            </a:extLst>
          </p:cNvPr>
          <p:cNvSpPr/>
          <p:nvPr/>
        </p:nvSpPr>
        <p:spPr>
          <a:xfrm>
            <a:off x="8205487" y="5503713"/>
            <a:ext cx="1401509" cy="10434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Data Archive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0E5D67-6E60-294C-BFAF-5716E8CA942B}"/>
              </a:ext>
            </a:extLst>
          </p:cNvPr>
          <p:cNvSpPr/>
          <p:nvPr/>
        </p:nvSpPr>
        <p:spPr>
          <a:xfrm>
            <a:off x="10087811" y="5497304"/>
            <a:ext cx="1794527" cy="10434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Data Archiving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74B63F39-2B0C-0A45-BEB5-68372EBE8D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21574" y="5880538"/>
            <a:ext cx="469900" cy="4699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8649D9C2-F890-EC49-BD83-AEA259B5668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63054" y="5814055"/>
            <a:ext cx="469900" cy="4699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3E671F-934C-1E47-AF07-AE4E7AFBE796}"/>
              </a:ext>
            </a:extLst>
          </p:cNvPr>
          <p:cNvCxnSpPr>
            <a:cxnSpLocks/>
          </p:cNvCxnSpPr>
          <p:nvPr/>
        </p:nvCxnSpPr>
        <p:spPr>
          <a:xfrm>
            <a:off x="3043445" y="1260395"/>
            <a:ext cx="1862660" cy="1265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215FC6-332C-4742-9E0A-C457C650D135}"/>
              </a:ext>
            </a:extLst>
          </p:cNvPr>
          <p:cNvCxnSpPr>
            <a:cxnSpLocks/>
          </p:cNvCxnSpPr>
          <p:nvPr/>
        </p:nvCxnSpPr>
        <p:spPr>
          <a:xfrm flipV="1">
            <a:off x="3042486" y="2022736"/>
            <a:ext cx="1866617" cy="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2BAFD9-4CD2-0C45-955B-C08C3AE76522}"/>
              </a:ext>
            </a:extLst>
          </p:cNvPr>
          <p:cNvCxnSpPr>
            <a:cxnSpLocks/>
          </p:cNvCxnSpPr>
          <p:nvPr/>
        </p:nvCxnSpPr>
        <p:spPr>
          <a:xfrm>
            <a:off x="9890808" y="1216866"/>
            <a:ext cx="310352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DD191E-4377-F04F-A368-833377A210E2}"/>
              </a:ext>
            </a:extLst>
          </p:cNvPr>
          <p:cNvCxnSpPr>
            <a:cxnSpLocks/>
          </p:cNvCxnSpPr>
          <p:nvPr/>
        </p:nvCxnSpPr>
        <p:spPr>
          <a:xfrm flipH="1" flipV="1">
            <a:off x="9682650" y="6261936"/>
            <a:ext cx="363334" cy="4724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B6922E-6E46-4344-8AEF-2051267C5B2E}"/>
              </a:ext>
            </a:extLst>
          </p:cNvPr>
          <p:cNvCxnSpPr>
            <a:cxnSpLocks/>
          </p:cNvCxnSpPr>
          <p:nvPr/>
        </p:nvCxnSpPr>
        <p:spPr>
          <a:xfrm>
            <a:off x="1443252" y="1041198"/>
            <a:ext cx="1904299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F21A59-F31C-A641-9247-630E1FA8A50A}"/>
              </a:ext>
            </a:extLst>
          </p:cNvPr>
          <p:cNvCxnSpPr>
            <a:cxnSpLocks/>
          </p:cNvCxnSpPr>
          <p:nvPr/>
        </p:nvCxnSpPr>
        <p:spPr>
          <a:xfrm>
            <a:off x="9029463" y="1920547"/>
            <a:ext cx="0" cy="580963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2B0F527-8FB1-D24E-9775-CE123ECB9B46}"/>
              </a:ext>
            </a:extLst>
          </p:cNvPr>
          <p:cNvCxnSpPr>
            <a:cxnSpLocks/>
          </p:cNvCxnSpPr>
          <p:nvPr/>
        </p:nvCxnSpPr>
        <p:spPr>
          <a:xfrm>
            <a:off x="9029463" y="3745061"/>
            <a:ext cx="0" cy="1644611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9F8929-BF9F-EB43-BC74-583EA6D9B2B2}"/>
              </a:ext>
            </a:extLst>
          </p:cNvPr>
          <p:cNvCxnSpPr>
            <a:cxnSpLocks/>
          </p:cNvCxnSpPr>
          <p:nvPr/>
        </p:nvCxnSpPr>
        <p:spPr>
          <a:xfrm flipH="1">
            <a:off x="7264214" y="1190093"/>
            <a:ext cx="767276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0ED4C7E-DC84-3747-9FE7-19244CB0FD17}"/>
              </a:ext>
            </a:extLst>
          </p:cNvPr>
          <p:cNvCxnSpPr>
            <a:cxnSpLocks/>
          </p:cNvCxnSpPr>
          <p:nvPr/>
        </p:nvCxnSpPr>
        <p:spPr>
          <a:xfrm>
            <a:off x="2853068" y="6430333"/>
            <a:ext cx="527221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0BF15-D338-E14C-981B-638B70B930C1}"/>
              </a:ext>
            </a:extLst>
          </p:cNvPr>
          <p:cNvCxnSpPr>
            <a:cxnSpLocks/>
          </p:cNvCxnSpPr>
          <p:nvPr/>
        </p:nvCxnSpPr>
        <p:spPr>
          <a:xfrm>
            <a:off x="3093047" y="3994181"/>
            <a:ext cx="1808072" cy="4537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84">
            <a:extLst>
              <a:ext uri="{FF2B5EF4-FFF2-40B4-BE49-F238E27FC236}">
                <a16:creationId xmlns:a16="http://schemas.microsoft.com/office/drawing/2014/main" id="{1EB18EB8-B14F-8140-B03D-F05A2D80CE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9522" y="3694450"/>
            <a:ext cx="469900" cy="4699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B780A32D-1AB9-F04B-9C8D-840AF4B05B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96489" y="3387316"/>
            <a:ext cx="469900" cy="4699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30FF9C21-886E-FD44-AD8A-9786FBD92754}"/>
              </a:ext>
            </a:extLst>
          </p:cNvPr>
          <p:cNvSpPr/>
          <p:nvPr/>
        </p:nvSpPr>
        <p:spPr>
          <a:xfrm>
            <a:off x="3502238" y="518383"/>
            <a:ext cx="1265746" cy="237104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Mobile App System Authentication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A662BA-0F95-6D4A-B9F4-8B83E6D9ED57}"/>
              </a:ext>
            </a:extLst>
          </p:cNvPr>
          <p:cNvSpPr txBox="1"/>
          <p:nvPr/>
        </p:nvSpPr>
        <p:spPr>
          <a:xfrm>
            <a:off x="8031490" y="335764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SQS Queue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0738E9-9A3F-CC43-BB54-3D5C730FDA42}"/>
              </a:ext>
            </a:extLst>
          </p:cNvPr>
          <p:cNvSpPr txBox="1"/>
          <p:nvPr/>
        </p:nvSpPr>
        <p:spPr>
          <a:xfrm>
            <a:off x="8841550" y="334373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89EEDB-8200-744B-80FF-82D17B43A185}"/>
              </a:ext>
            </a:extLst>
          </p:cNvPr>
          <p:cNvSpPr txBox="1"/>
          <p:nvPr/>
        </p:nvSpPr>
        <p:spPr>
          <a:xfrm>
            <a:off x="8798120" y="1467299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E75868-3A1D-644E-8EC9-62BF1A1FE1B6}"/>
              </a:ext>
            </a:extLst>
          </p:cNvPr>
          <p:cNvSpPr txBox="1"/>
          <p:nvPr/>
        </p:nvSpPr>
        <p:spPr>
          <a:xfrm>
            <a:off x="8036697" y="1468041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SQS Queue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6689A2-3F20-6541-AEEA-A448811A0B51}"/>
              </a:ext>
            </a:extLst>
          </p:cNvPr>
          <p:cNvSpPr txBox="1"/>
          <p:nvPr/>
        </p:nvSpPr>
        <p:spPr>
          <a:xfrm>
            <a:off x="10524856" y="2803006"/>
            <a:ext cx="107275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SNS Notification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B9E1D7-C1DF-9F4D-8DD9-90565EAE5346}"/>
              </a:ext>
            </a:extLst>
          </p:cNvPr>
          <p:cNvSpPr txBox="1"/>
          <p:nvPr/>
        </p:nvSpPr>
        <p:spPr>
          <a:xfrm>
            <a:off x="10897874" y="6261936"/>
            <a:ext cx="107275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Scheduled Event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9872C1-F86F-8A46-B149-3FD32EAFC76C}"/>
              </a:ext>
            </a:extLst>
          </p:cNvPr>
          <p:cNvSpPr txBox="1"/>
          <p:nvPr/>
        </p:nvSpPr>
        <p:spPr>
          <a:xfrm>
            <a:off x="10025861" y="6243001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A994359-5325-A544-84C9-755E589B6D34}"/>
              </a:ext>
            </a:extLst>
          </p:cNvPr>
          <p:cNvCxnSpPr>
            <a:cxnSpLocks/>
          </p:cNvCxnSpPr>
          <p:nvPr/>
        </p:nvCxnSpPr>
        <p:spPr>
          <a:xfrm flipH="1">
            <a:off x="10851817" y="6108835"/>
            <a:ext cx="227583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B67D47A-0EC0-374C-A54C-D74F40C1ED82}"/>
              </a:ext>
            </a:extLst>
          </p:cNvPr>
          <p:cNvSpPr/>
          <p:nvPr/>
        </p:nvSpPr>
        <p:spPr>
          <a:xfrm>
            <a:off x="64389" y="322278"/>
            <a:ext cx="1372924" cy="649774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Azure AD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EA072934-8142-F441-9432-2C25896B0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71" y="342490"/>
            <a:ext cx="330200" cy="33020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614DA185-1E0D-8D43-9619-34039E32716F}"/>
              </a:ext>
            </a:extLst>
          </p:cNvPr>
          <p:cNvSpPr/>
          <p:nvPr/>
        </p:nvSpPr>
        <p:spPr>
          <a:xfrm>
            <a:off x="135923" y="752540"/>
            <a:ext cx="1209663" cy="267646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Mobile App Authentication Domain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25664C8-F741-D04A-B746-A28B8181E158}"/>
              </a:ext>
            </a:extLst>
          </p:cNvPr>
          <p:cNvSpPr/>
          <p:nvPr/>
        </p:nvSpPr>
        <p:spPr>
          <a:xfrm>
            <a:off x="139210" y="3673978"/>
            <a:ext cx="1209663" cy="267646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Web App Authentication Domain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D7308DA-DBF4-F04C-80E9-25AF6C8BC5C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4000" y="1864663"/>
            <a:ext cx="469900" cy="46990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54822113-9632-ED43-A414-A42EF1B1125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8055" y="5179418"/>
            <a:ext cx="469900" cy="4699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BC20A21E-7B12-1540-8873-F95F145B5B9B}"/>
              </a:ext>
            </a:extLst>
          </p:cNvPr>
          <p:cNvSpPr txBox="1"/>
          <p:nvPr/>
        </p:nvSpPr>
        <p:spPr>
          <a:xfrm>
            <a:off x="39062" y="2315791"/>
            <a:ext cx="131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Application Registration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57B563E-9787-1940-B540-5B171C03E858}"/>
              </a:ext>
            </a:extLst>
          </p:cNvPr>
          <p:cNvSpPr txBox="1"/>
          <p:nvPr/>
        </p:nvSpPr>
        <p:spPr>
          <a:xfrm>
            <a:off x="57285" y="5675999"/>
            <a:ext cx="131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Application Registration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444390-00DE-F24A-81C9-BCE3218D749F}"/>
              </a:ext>
            </a:extLst>
          </p:cNvPr>
          <p:cNvSpPr txBox="1"/>
          <p:nvPr/>
        </p:nvSpPr>
        <p:spPr>
          <a:xfrm>
            <a:off x="1644728" y="2540137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Officer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2DCF1E-DC70-5F4E-95CE-0DC7993CF693}"/>
              </a:ext>
            </a:extLst>
          </p:cNvPr>
          <p:cNvSpPr txBox="1"/>
          <p:nvPr/>
        </p:nvSpPr>
        <p:spPr>
          <a:xfrm>
            <a:off x="1726821" y="4175146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Config Editor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11A5DA7-3E3D-D04C-9494-E0ACD25EC14D}"/>
              </a:ext>
            </a:extLst>
          </p:cNvPr>
          <p:cNvSpPr txBox="1"/>
          <p:nvPr/>
        </p:nvSpPr>
        <p:spPr>
          <a:xfrm>
            <a:off x="1726821" y="5800408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Analyst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2DCDB07-1046-154A-A441-D18C1C75ACEB}"/>
              </a:ext>
            </a:extLst>
          </p:cNvPr>
          <p:cNvCxnSpPr>
            <a:cxnSpLocks/>
          </p:cNvCxnSpPr>
          <p:nvPr/>
        </p:nvCxnSpPr>
        <p:spPr>
          <a:xfrm flipV="1">
            <a:off x="9743584" y="3865799"/>
            <a:ext cx="624839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2264D12-7878-F24E-BB47-B24ED9BB5E43}"/>
              </a:ext>
            </a:extLst>
          </p:cNvPr>
          <p:cNvSpPr txBox="1"/>
          <p:nvPr/>
        </p:nvSpPr>
        <p:spPr>
          <a:xfrm>
            <a:off x="10385300" y="3743355"/>
            <a:ext cx="1540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32F3E"/>
                </a:solidFill>
              </a:rPr>
              <a:t>Config Management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24729F-912E-594F-AD96-7B4292B59027}"/>
              </a:ext>
            </a:extLst>
          </p:cNvPr>
          <p:cNvSpPr txBox="1"/>
          <p:nvPr/>
        </p:nvSpPr>
        <p:spPr>
          <a:xfrm>
            <a:off x="3081898" y="1363940"/>
            <a:ext cx="1620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Officer creates submission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214844-702B-234A-8DA4-41182F311DC0}"/>
              </a:ext>
            </a:extLst>
          </p:cNvPr>
          <p:cNvSpPr txBox="1"/>
          <p:nvPr/>
        </p:nvSpPr>
        <p:spPr>
          <a:xfrm>
            <a:off x="3170592" y="2101717"/>
            <a:ext cx="148149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App gets config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27EF15C-4AFD-BC4C-89AC-C169FE964495}"/>
              </a:ext>
            </a:extLst>
          </p:cNvPr>
          <p:cNvSpPr txBox="1"/>
          <p:nvPr/>
        </p:nvSpPr>
        <p:spPr>
          <a:xfrm>
            <a:off x="3039660" y="4041239"/>
            <a:ext cx="16615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Config editor updates config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D54DE6-3D16-7345-809B-DF7EC1494FB3}"/>
              </a:ext>
            </a:extLst>
          </p:cNvPr>
          <p:cNvSpPr txBox="1"/>
          <p:nvPr/>
        </p:nvSpPr>
        <p:spPr>
          <a:xfrm>
            <a:off x="3189268" y="6489222"/>
            <a:ext cx="152067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Analyst gets archive data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71DB89-7F6F-E547-972C-F22FB53F4405}"/>
              </a:ext>
            </a:extLst>
          </p:cNvPr>
          <p:cNvSpPr txBox="1"/>
          <p:nvPr/>
        </p:nvSpPr>
        <p:spPr>
          <a:xfrm>
            <a:off x="9177445" y="1870885"/>
            <a:ext cx="9645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If Ok </a:t>
            </a:r>
          </a:p>
          <a:p>
            <a:pPr algn="ctr"/>
            <a:r>
              <a:rPr lang="en-US" sz="1000" dirty="0">
                <a:solidFill>
                  <a:srgbClr val="232F3E"/>
                </a:solidFill>
              </a:rPr>
              <a:t>Av scanner sends to validation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309D1D-D2AD-B94F-B4AD-B84D31E4D64A}"/>
              </a:ext>
            </a:extLst>
          </p:cNvPr>
          <p:cNvSpPr txBox="1"/>
          <p:nvPr/>
        </p:nvSpPr>
        <p:spPr>
          <a:xfrm>
            <a:off x="9186456" y="5073796"/>
            <a:ext cx="16266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Scheduled Archiving creates data bundles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12057E9-F2E6-6E4C-8097-3EC36858D0B9}"/>
              </a:ext>
            </a:extLst>
          </p:cNvPr>
          <p:cNvCxnSpPr>
            <a:cxnSpLocks/>
          </p:cNvCxnSpPr>
          <p:nvPr/>
        </p:nvCxnSpPr>
        <p:spPr>
          <a:xfrm>
            <a:off x="10630338" y="1920196"/>
            <a:ext cx="1" cy="318322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3A0A887-8ADC-4F40-87E9-145ABA57843F}"/>
              </a:ext>
            </a:extLst>
          </p:cNvPr>
          <p:cNvSpPr txBox="1"/>
          <p:nvPr/>
        </p:nvSpPr>
        <p:spPr>
          <a:xfrm>
            <a:off x="10739001" y="1824985"/>
            <a:ext cx="107268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Alerts security teams to new quarantine entry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E2EDBFE-3CDB-C84F-95AC-A0EDC2EDE89F}"/>
              </a:ext>
            </a:extLst>
          </p:cNvPr>
          <p:cNvSpPr txBox="1"/>
          <p:nvPr/>
        </p:nvSpPr>
        <p:spPr>
          <a:xfrm>
            <a:off x="7862291" y="4410273"/>
            <a:ext cx="107275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Data validated and routed to folder in archive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986CB26-65EF-9140-AF0C-EB0761137CCD}"/>
              </a:ext>
            </a:extLst>
          </p:cNvPr>
          <p:cNvSpPr txBox="1"/>
          <p:nvPr/>
        </p:nvSpPr>
        <p:spPr>
          <a:xfrm>
            <a:off x="9400787" y="483513"/>
            <a:ext cx="16266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If AV scan fails</a:t>
            </a:r>
            <a:br>
              <a:rPr lang="en-US" sz="1000" dirty="0">
                <a:solidFill>
                  <a:srgbClr val="232F3E"/>
                </a:solidFill>
              </a:rPr>
            </a:br>
            <a:r>
              <a:rPr lang="en-US" sz="1000" dirty="0">
                <a:solidFill>
                  <a:srgbClr val="232F3E"/>
                </a:solidFill>
              </a:rPr>
              <a:t>Data sent to Quarantine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DE44409-E863-684D-BDFE-A0BDD9F79222}"/>
              </a:ext>
            </a:extLst>
          </p:cNvPr>
          <p:cNvSpPr txBox="1"/>
          <p:nvPr/>
        </p:nvSpPr>
        <p:spPr>
          <a:xfrm>
            <a:off x="7264214" y="602136"/>
            <a:ext cx="11685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Av Scanner gets submission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C36A193-1E9A-8148-8094-8FF3FAD16E83}"/>
              </a:ext>
            </a:extLst>
          </p:cNvPr>
          <p:cNvSpPr txBox="1"/>
          <p:nvPr/>
        </p:nvSpPr>
        <p:spPr>
          <a:xfrm>
            <a:off x="1664592" y="748944"/>
            <a:ext cx="148149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Users Authenticate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F37A879-FACE-6048-AF29-F4D2A4140016}"/>
              </a:ext>
            </a:extLst>
          </p:cNvPr>
          <p:cNvGrpSpPr/>
          <p:nvPr/>
        </p:nvGrpSpPr>
        <p:grpSpPr>
          <a:xfrm>
            <a:off x="4947854" y="3056669"/>
            <a:ext cx="1595899" cy="899650"/>
            <a:chOff x="4947677" y="1523196"/>
            <a:chExt cx="1595899" cy="89965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E584DF9-BBED-1C4A-894D-9106A306BFD2}"/>
                </a:ext>
              </a:extLst>
            </p:cNvPr>
            <p:cNvGrpSpPr/>
            <p:nvPr/>
          </p:nvGrpSpPr>
          <p:grpSpPr>
            <a:xfrm>
              <a:off x="4950721" y="1830000"/>
              <a:ext cx="1072750" cy="588691"/>
              <a:chOff x="5671916" y="2458217"/>
              <a:chExt cx="1072750" cy="588691"/>
            </a:xfrm>
          </p:grpSpPr>
          <p:pic>
            <p:nvPicPr>
              <p:cNvPr id="124" name="Graphic 123">
                <a:extLst>
                  <a:ext uri="{FF2B5EF4-FFF2-40B4-BE49-F238E27FC236}">
                    <a16:creationId xmlns:a16="http://schemas.microsoft.com/office/drawing/2014/main" id="{0B980C94-6574-A349-B710-38248367C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5973342" y="2458217"/>
                <a:ext cx="363044" cy="363044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D4F312C-60FF-FA4D-A696-F58DF5FC1AC3}"/>
                  </a:ext>
                </a:extLst>
              </p:cNvPr>
              <p:cNvSpPr txBox="1"/>
              <p:nvPr/>
            </p:nvSpPr>
            <p:spPr>
              <a:xfrm>
                <a:off x="5671916" y="2800687"/>
                <a:ext cx="10727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API Gateway</a:t>
                </a: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AE1B584-B1B9-FF4C-9310-91ED6477E530}"/>
                </a:ext>
              </a:extLst>
            </p:cNvPr>
            <p:cNvSpPr/>
            <p:nvPr/>
          </p:nvSpPr>
          <p:spPr>
            <a:xfrm>
              <a:off x="4947677" y="1523196"/>
              <a:ext cx="1595899" cy="89965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Config API - Web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986F032-1EC5-0045-B5E6-27E00437E509}"/>
              </a:ext>
            </a:extLst>
          </p:cNvPr>
          <p:cNvSpPr/>
          <p:nvPr/>
        </p:nvSpPr>
        <p:spPr>
          <a:xfrm>
            <a:off x="6601460" y="2208973"/>
            <a:ext cx="963094" cy="8996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Config Store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57A4663-DA07-0544-BF38-83C87BAB21AF}"/>
              </a:ext>
            </a:extLst>
          </p:cNvPr>
          <p:cNvGrpSpPr/>
          <p:nvPr/>
        </p:nvGrpSpPr>
        <p:grpSpPr>
          <a:xfrm>
            <a:off x="5606318" y="3376162"/>
            <a:ext cx="1072750" cy="587094"/>
            <a:chOff x="6427186" y="2459324"/>
            <a:chExt cx="1072750" cy="587094"/>
          </a:xfrm>
        </p:grpSpPr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C4BD51DD-4F16-CA4E-B738-DB555E24C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728611" y="2459324"/>
              <a:ext cx="361938" cy="361938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D43ABE7-B6A8-CE44-840F-936660006F48}"/>
                </a:ext>
              </a:extLst>
            </p:cNvPr>
            <p:cNvSpPr txBox="1"/>
            <p:nvPr/>
          </p:nvSpPr>
          <p:spPr>
            <a:xfrm>
              <a:off x="6427186" y="2800197"/>
              <a:ext cx="1072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Lambda</a:t>
              </a:r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D07F1C6-3B36-E24F-9C17-C0A8647AA44C}"/>
              </a:ext>
            </a:extLst>
          </p:cNvPr>
          <p:cNvCxnSpPr>
            <a:cxnSpLocks/>
          </p:cNvCxnSpPr>
          <p:nvPr/>
        </p:nvCxnSpPr>
        <p:spPr>
          <a:xfrm>
            <a:off x="1444417" y="4540355"/>
            <a:ext cx="1904299" cy="213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D4C36BC-6F32-4246-B19E-38D954146660}"/>
              </a:ext>
            </a:extLst>
          </p:cNvPr>
          <p:cNvCxnSpPr>
            <a:cxnSpLocks/>
          </p:cNvCxnSpPr>
          <p:nvPr/>
        </p:nvCxnSpPr>
        <p:spPr>
          <a:xfrm>
            <a:off x="1444417" y="4718270"/>
            <a:ext cx="190429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F3EA741-C153-9E4A-AC9A-EB02DFEA4C33}"/>
              </a:ext>
            </a:extLst>
          </p:cNvPr>
          <p:cNvSpPr txBox="1"/>
          <p:nvPr/>
        </p:nvSpPr>
        <p:spPr>
          <a:xfrm>
            <a:off x="1543073" y="4775317"/>
            <a:ext cx="148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Users Authenticate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ACCAA51-C838-214B-B416-1A4F7858BB8B}"/>
              </a:ext>
            </a:extLst>
          </p:cNvPr>
          <p:cNvGrpSpPr/>
          <p:nvPr/>
        </p:nvGrpSpPr>
        <p:grpSpPr>
          <a:xfrm>
            <a:off x="3430331" y="2399113"/>
            <a:ext cx="1313440" cy="528267"/>
            <a:chOff x="4372913" y="4816981"/>
            <a:chExt cx="1313440" cy="528267"/>
          </a:xfrm>
        </p:grpSpPr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424FFC79-BB32-AE47-BFF4-D9A33478E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873160" y="4816981"/>
              <a:ext cx="338738" cy="338738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AAE02ED-3ED1-224D-807E-1B94C01C922C}"/>
                </a:ext>
              </a:extLst>
            </p:cNvPr>
            <p:cNvSpPr txBox="1"/>
            <p:nvPr/>
          </p:nvSpPr>
          <p:spPr>
            <a:xfrm>
              <a:off x="4372913" y="5099027"/>
              <a:ext cx="1313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Cognito </a:t>
              </a:r>
              <a:r>
                <a:rPr lang="en-US" sz="1000" dirty="0" err="1">
                  <a:solidFill>
                    <a:srgbClr val="232F3E"/>
                  </a:solidFill>
                </a:rPr>
                <a:t>Userpool</a:t>
              </a:r>
              <a:endParaRPr lang="en-US" sz="1000" dirty="0">
                <a:solidFill>
                  <a:srgbClr val="232F3E"/>
                </a:solidFill>
              </a:endParaRP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0468888-6BAB-8049-9269-27F0DC170D54}"/>
              </a:ext>
            </a:extLst>
          </p:cNvPr>
          <p:cNvSpPr/>
          <p:nvPr/>
        </p:nvSpPr>
        <p:spPr>
          <a:xfrm>
            <a:off x="3499412" y="2945061"/>
            <a:ext cx="1265746" cy="379038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Web App System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25944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834</Words>
  <Application>Microsoft Office PowerPoint</Application>
  <PresentationFormat>Widescreen</PresentationFormat>
  <Paragraphs>261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Foley</dc:creator>
  <cp:lastModifiedBy>Stella LI</cp:lastModifiedBy>
  <cp:revision>14</cp:revision>
  <dcterms:created xsi:type="dcterms:W3CDTF">2020-08-14T07:27:29Z</dcterms:created>
  <dcterms:modified xsi:type="dcterms:W3CDTF">2020-09-12T04:50:04Z</dcterms:modified>
</cp:coreProperties>
</file>