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2" r:id="rId4"/>
    <p:sldId id="256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5A24-856E-CD46-8DD4-5ED211E2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75372-0DE8-5E49-A9F2-A95F31B50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0DC7-3793-2B43-ADB5-CBD6411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1DC9-C5EB-4E44-82C4-61BB622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233D-87E2-5D4A-ACEC-B36342A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7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65B0-58B5-3F4B-BB9C-B797F0E5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F3D7-C3FE-A340-A736-8D123B49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4AEB-35C6-E54D-9D4A-6C1EAEF2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CC71-877D-2B47-B7DC-818FE1F4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1936-371F-AF41-A55C-CFFE1E5E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3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EE285-1499-6248-A61D-D11ED256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66C3-1305-8841-B97F-116A158B1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BACB-3D9F-2943-B49B-59FADD9B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1D29-730A-7644-9E65-3133F68E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64EE-C80F-F34F-8B95-3DCACD5C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0D0-2AE7-E841-85B8-40F54722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58F0-FA2F-984C-95E8-8A3C9D97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DD34-7004-3D40-85AA-3834993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C828-65EC-0F48-A70A-DDD958D7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9E63-7511-9944-94F1-4AF6128A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3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55BD-AF80-FB46-B353-999AD3B2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D79B-E6EF-BD43-9527-3CD71E66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49DC-C2C9-E141-88CD-D12493D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9C8C-ECFF-334F-A07D-7A343A46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C82F-2E34-B14D-8A3F-787FD94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1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3BA7-5692-FD44-8A6D-CD928FD8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BA18-A4AA-1F40-B614-49B29D136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20782-3697-AD48-8151-207150D2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817A-49C7-BB46-B86A-67A3708F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B512-992A-9245-8364-8AAA41F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8C28-DD07-4548-A952-300E9B3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9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12B9-4EB5-D243-A00D-717BD16F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3D58-CA65-1A45-BC8B-5D79E945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C5B3-671F-7946-BB07-83A64846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B847-39F4-FC4C-A6B8-61417036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E979B-9ACF-3041-80DD-4B35EE62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2622-F47E-E24B-918D-1C712010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3AE5-0A3D-204E-985D-529591B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7FDD4-63EF-6F43-BD2D-25A3F21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68EC-6EBA-1546-84E0-DB9DF5B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2928-7E78-8340-9381-F4ED49C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AD6A-B6B8-AD40-917C-AED3FF0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E4352-9470-D24B-B221-9E7C3510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3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3E743-53E9-0C48-9B8E-193F965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E82B-55A0-814F-B38B-6D750CF8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9506-4E14-964F-960F-985870B6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0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10-1248-724E-AFAD-4FDB1505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61FA-6D14-FA4D-9563-BC110201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2E5F-CDD8-9743-916D-B5AD5C03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6320-0EA5-BF49-BB6B-B230BA7F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74E5-2DE6-2F4F-AEAA-492BC907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C026-D764-BA48-A487-7AB6B9E4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1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7CAA-9609-3F47-80F0-7F6050B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C6921-3F31-A04C-B650-EC34E6065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6E8D-4362-B44C-9FD3-1A257C54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84FB-1E74-354F-B055-E563D48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B5AB-BF57-F743-9158-F75AB3C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3C82-32E4-3F45-9D31-D244BE96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69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7345E-B761-9242-BA69-F394E149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A373-7D78-1F44-B285-868BDCC7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779A-82CC-CE4C-AC62-35A7A2849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45EF-A0A7-7E43-A6A1-B9C2579608E0}" type="datetimeFigureOut">
              <a:rPr lang="en-AU" smtClean="0"/>
              <a:t>19/8/20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4B21-4F60-6447-85E4-2D4561F0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583F-89E1-AC4B-963F-C37FAF95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97CF-E89D-954E-A5A9-5F8D09E12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4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11.png"/><Relationship Id="rId26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24" Type="http://schemas.openxmlformats.org/officeDocument/2006/relationships/image" Target="../media/image31.pn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23" Type="http://schemas.openxmlformats.org/officeDocument/2006/relationships/image" Target="../media/image30.svg"/><Relationship Id="rId10" Type="http://schemas.openxmlformats.org/officeDocument/2006/relationships/image" Target="../media/image21.png"/><Relationship Id="rId19" Type="http://schemas.openxmlformats.org/officeDocument/2006/relationships/image" Target="../media/image12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11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24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4.svg"/><Relationship Id="rId23" Type="http://schemas.openxmlformats.org/officeDocument/2006/relationships/image" Target="../media/image14.svg"/><Relationship Id="rId28" Type="http://schemas.openxmlformats.org/officeDocument/2006/relationships/image" Target="../media/image9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7.png"/><Relationship Id="rId9" Type="http://schemas.openxmlformats.org/officeDocument/2006/relationships/image" Target="../media/image36.svg"/><Relationship Id="rId14" Type="http://schemas.openxmlformats.org/officeDocument/2006/relationships/image" Target="../media/image23.png"/><Relationship Id="rId22" Type="http://schemas.openxmlformats.org/officeDocument/2006/relationships/image" Target="../media/image13.png"/><Relationship Id="rId27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svg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10.svg"/><Relationship Id="rId34" Type="http://schemas.openxmlformats.org/officeDocument/2006/relationships/image" Target="../media/image29.png"/><Relationship Id="rId7" Type="http://schemas.openxmlformats.org/officeDocument/2006/relationships/image" Target="../media/image4.svg"/><Relationship Id="rId12" Type="http://schemas.openxmlformats.org/officeDocument/2006/relationships/image" Target="../media/image35.png"/><Relationship Id="rId17" Type="http://schemas.openxmlformats.org/officeDocument/2006/relationships/image" Target="../media/image8.svg"/><Relationship Id="rId25" Type="http://schemas.openxmlformats.org/officeDocument/2006/relationships/image" Target="../media/image26.svg"/><Relationship Id="rId33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24" Type="http://schemas.openxmlformats.org/officeDocument/2006/relationships/image" Target="../media/image25.png"/><Relationship Id="rId32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0.svg"/><Relationship Id="rId23" Type="http://schemas.openxmlformats.org/officeDocument/2006/relationships/image" Target="../media/image24.svg"/><Relationship Id="rId28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31" Type="http://schemas.openxmlformats.org/officeDocument/2006/relationships/image" Target="../media/image14.svg"/><Relationship Id="rId4" Type="http://schemas.openxmlformats.org/officeDocument/2006/relationships/image" Target="../media/image17.png"/><Relationship Id="rId9" Type="http://schemas.openxmlformats.org/officeDocument/2006/relationships/image" Target="../media/image40.svg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13.png"/><Relationship Id="rId35" Type="http://schemas.openxmlformats.org/officeDocument/2006/relationships/image" Target="../media/image30.svg"/><Relationship Id="rId8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2.svg"/><Relationship Id="rId18" Type="http://schemas.openxmlformats.org/officeDocument/2006/relationships/image" Target="../media/image13.png"/><Relationship Id="rId26" Type="http://schemas.openxmlformats.org/officeDocument/2006/relationships/image" Target="../media/image43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17" Type="http://schemas.openxmlformats.org/officeDocument/2006/relationships/image" Target="../media/image12.svg"/><Relationship Id="rId25" Type="http://schemas.openxmlformats.org/officeDocument/2006/relationships/image" Target="../media/image4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24" Type="http://schemas.openxmlformats.org/officeDocument/2006/relationships/image" Target="../media/image41.png"/><Relationship Id="rId5" Type="http://schemas.openxmlformats.org/officeDocument/2006/relationships/image" Target="../media/image18.svg"/><Relationship Id="rId15" Type="http://schemas.openxmlformats.org/officeDocument/2006/relationships/image" Target="../media/image24.svg"/><Relationship Id="rId23" Type="http://schemas.openxmlformats.org/officeDocument/2006/relationships/image" Target="../media/image10.sv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14.svg"/><Relationship Id="rId4" Type="http://schemas.openxmlformats.org/officeDocument/2006/relationships/image" Target="../media/image17.png"/><Relationship Id="rId9" Type="http://schemas.openxmlformats.org/officeDocument/2006/relationships/image" Target="../media/image36.svg"/><Relationship Id="rId14" Type="http://schemas.openxmlformats.org/officeDocument/2006/relationships/image" Target="../media/image23.png"/><Relationship Id="rId22" Type="http://schemas.openxmlformats.org/officeDocument/2006/relationships/image" Target="../media/image9.png"/><Relationship Id="rId27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" Type="http://schemas.openxmlformats.org/officeDocument/2006/relationships/image" Target="../media/image2.svg"/><Relationship Id="rId21" Type="http://schemas.openxmlformats.org/officeDocument/2006/relationships/image" Target="../media/image52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48.svg"/><Relationship Id="rId25" Type="http://schemas.openxmlformats.org/officeDocument/2006/relationships/image" Target="../media/image26.svg"/><Relationship Id="rId33" Type="http://schemas.openxmlformats.org/officeDocument/2006/relationships/image" Target="../media/image60.sv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25.png"/><Relationship Id="rId32" Type="http://schemas.openxmlformats.org/officeDocument/2006/relationships/image" Target="../media/image59.pn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28" Type="http://schemas.openxmlformats.org/officeDocument/2006/relationships/image" Target="../media/image27.png"/><Relationship Id="rId10" Type="http://schemas.openxmlformats.org/officeDocument/2006/relationships/image" Target="../media/image23.png"/><Relationship Id="rId19" Type="http://schemas.openxmlformats.org/officeDocument/2006/relationships/image" Target="../media/image50.svg"/><Relationship Id="rId31" Type="http://schemas.openxmlformats.org/officeDocument/2006/relationships/image" Target="../media/image58.sv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6.svg"/><Relationship Id="rId30" Type="http://schemas.openxmlformats.org/officeDocument/2006/relationships/image" Target="../media/image57.png"/><Relationship Id="rId8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23.png"/><Relationship Id="rId26" Type="http://schemas.openxmlformats.org/officeDocument/2006/relationships/image" Target="../media/image73.png"/><Relationship Id="rId3" Type="http://schemas.openxmlformats.org/officeDocument/2006/relationships/image" Target="../media/image4.svg"/><Relationship Id="rId21" Type="http://schemas.openxmlformats.org/officeDocument/2006/relationships/image" Target="../media/image68.svg"/><Relationship Id="rId7" Type="http://schemas.openxmlformats.org/officeDocument/2006/relationships/image" Target="../media/image38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5" Type="http://schemas.openxmlformats.org/officeDocument/2006/relationships/image" Target="../media/image72.svg"/><Relationship Id="rId33" Type="http://schemas.openxmlformats.org/officeDocument/2006/relationships/image" Target="../media/image28.svg"/><Relationship Id="rId2" Type="http://schemas.openxmlformats.org/officeDocument/2006/relationships/image" Target="../media/image3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4.svg"/><Relationship Id="rId24" Type="http://schemas.openxmlformats.org/officeDocument/2006/relationships/image" Target="../media/image71.png"/><Relationship Id="rId32" Type="http://schemas.openxmlformats.org/officeDocument/2006/relationships/image" Target="../media/image27.png"/><Relationship Id="rId5" Type="http://schemas.openxmlformats.org/officeDocument/2006/relationships/image" Target="../media/image18.svg"/><Relationship Id="rId15" Type="http://schemas.openxmlformats.org/officeDocument/2006/relationships/image" Target="../media/image64.svg"/><Relationship Id="rId23" Type="http://schemas.openxmlformats.org/officeDocument/2006/relationships/image" Target="../media/image70.svg"/><Relationship Id="rId28" Type="http://schemas.openxmlformats.org/officeDocument/2006/relationships/image" Target="../media/image7.png"/><Relationship Id="rId10" Type="http://schemas.openxmlformats.org/officeDocument/2006/relationships/image" Target="../media/image13.png"/><Relationship Id="rId19" Type="http://schemas.openxmlformats.org/officeDocument/2006/relationships/image" Target="../media/image24.svg"/><Relationship Id="rId31" Type="http://schemas.openxmlformats.org/officeDocument/2006/relationships/image" Target="../media/image76.svg"/><Relationship Id="rId4" Type="http://schemas.openxmlformats.org/officeDocument/2006/relationships/image" Target="../media/image17.png"/><Relationship Id="rId9" Type="http://schemas.openxmlformats.org/officeDocument/2006/relationships/image" Target="../media/image12.sv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74.svg"/><Relationship Id="rId30" Type="http://schemas.openxmlformats.org/officeDocument/2006/relationships/image" Target="../media/image75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5CC1B-FB4A-494E-AC6F-6453EA1EFABE}"/>
              </a:ext>
            </a:extLst>
          </p:cNvPr>
          <p:cNvSpPr/>
          <p:nvPr/>
        </p:nvSpPr>
        <p:spPr>
          <a:xfrm>
            <a:off x="3504798" y="1091038"/>
            <a:ext cx="3018591" cy="213085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55DEF-0547-5D42-8852-10A1D4BFBA83}"/>
              </a:ext>
            </a:extLst>
          </p:cNvPr>
          <p:cNvSpPr/>
          <p:nvPr/>
        </p:nvSpPr>
        <p:spPr>
          <a:xfrm>
            <a:off x="3504798" y="3594430"/>
            <a:ext cx="3018591" cy="20184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Processing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F01A5-BC0D-4B4D-9245-C5D1ACF07031}"/>
              </a:ext>
            </a:extLst>
          </p:cNvPr>
          <p:cNvSpPr/>
          <p:nvPr/>
        </p:nvSpPr>
        <p:spPr>
          <a:xfrm>
            <a:off x="3344002" y="132656"/>
            <a:ext cx="7839642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FDBF61-792B-4F4F-948A-94B49946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0A9A18-C0FF-CF4C-8DDD-E9140CB53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33879-1A77-7846-BAFA-02E589866267}"/>
              </a:ext>
            </a:extLst>
          </p:cNvPr>
          <p:cNvSpPr/>
          <p:nvPr/>
        </p:nvSpPr>
        <p:spPr>
          <a:xfrm>
            <a:off x="254649" y="140793"/>
            <a:ext cx="2003329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14A637-8DFC-EF41-B7B6-F469201DF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1138" y="4244061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7C71A9-D774-5B45-A9FE-944095AD4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618" y="4267372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B6BCA9-065D-BB47-ADB8-AE636DB69C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1138" y="2288492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8B3921-B3EA-5943-9CE3-EEE1BC4ED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519" y="294166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4E7C17-3B73-BD49-84F9-F700F3F32E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408" y="2966562"/>
            <a:ext cx="469900" cy="469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DB7185-4B37-3143-8431-36008ACCF173}"/>
              </a:ext>
            </a:extLst>
          </p:cNvPr>
          <p:cNvSpPr/>
          <p:nvPr/>
        </p:nvSpPr>
        <p:spPr>
          <a:xfrm>
            <a:off x="327723" y="2560865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BE52F-A4F2-F54D-B3D6-BAB22C8B4C24}"/>
              </a:ext>
            </a:extLst>
          </p:cNvPr>
          <p:cNvSpPr txBox="1"/>
          <p:nvPr/>
        </p:nvSpPr>
        <p:spPr>
          <a:xfrm>
            <a:off x="3519917" y="475059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API Gateway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5349D-0E7C-FD44-B3F9-E93FA329D290}"/>
              </a:ext>
            </a:extLst>
          </p:cNvPr>
          <p:cNvSpPr txBox="1"/>
          <p:nvPr/>
        </p:nvSpPr>
        <p:spPr>
          <a:xfrm>
            <a:off x="5191505" y="4713961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C81AD-F27B-FF4C-9BEA-BA4AE9EB3E48}"/>
              </a:ext>
            </a:extLst>
          </p:cNvPr>
          <p:cNvSpPr txBox="1"/>
          <p:nvPr/>
        </p:nvSpPr>
        <p:spPr>
          <a:xfrm>
            <a:off x="5103735" y="27281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7FAA390-D7A8-894F-9D05-2656834C16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7616" y="2288492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C80046-2211-2448-BB08-EB9FA220E449}"/>
              </a:ext>
            </a:extLst>
          </p:cNvPr>
          <p:cNvSpPr txBox="1"/>
          <p:nvPr/>
        </p:nvSpPr>
        <p:spPr>
          <a:xfrm>
            <a:off x="3576560" y="2771715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CloudFront Distribution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BA19610-F371-2F49-9751-D37AF6A9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0941" y="1436158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563367-4427-CE46-B860-E995E8C6AFD5}"/>
              </a:ext>
            </a:extLst>
          </p:cNvPr>
          <p:cNvSpPr txBox="1"/>
          <p:nvPr/>
        </p:nvSpPr>
        <p:spPr>
          <a:xfrm>
            <a:off x="4506162" y="1849081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831F1-966D-2543-AC0C-146CB00B1767}"/>
              </a:ext>
            </a:extLst>
          </p:cNvPr>
          <p:cNvCxnSpPr>
            <a:cxnSpLocks/>
          </p:cNvCxnSpPr>
          <p:nvPr/>
        </p:nvCxnSpPr>
        <p:spPr>
          <a:xfrm flipV="1">
            <a:off x="2143041" y="2891446"/>
            <a:ext cx="1361757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9521D-3571-2840-8C44-A3286AAC4B58}"/>
              </a:ext>
            </a:extLst>
          </p:cNvPr>
          <p:cNvCxnSpPr>
            <a:cxnSpLocks/>
          </p:cNvCxnSpPr>
          <p:nvPr/>
        </p:nvCxnSpPr>
        <p:spPr>
          <a:xfrm>
            <a:off x="2148006" y="3877599"/>
            <a:ext cx="137191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2119D-C762-424A-87D0-6A9984C87038}"/>
              </a:ext>
            </a:extLst>
          </p:cNvPr>
          <p:cNvSpPr/>
          <p:nvPr/>
        </p:nvSpPr>
        <p:spPr>
          <a:xfrm>
            <a:off x="3448100" y="4796014"/>
            <a:ext cx="5823363" cy="181032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Confluence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5E64D-600A-424C-AF8A-923B3C6914FA}"/>
              </a:ext>
            </a:extLst>
          </p:cNvPr>
          <p:cNvSpPr/>
          <p:nvPr/>
        </p:nvSpPr>
        <p:spPr>
          <a:xfrm>
            <a:off x="3448100" y="732322"/>
            <a:ext cx="5824996" cy="174380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5A137-1B84-9449-893C-26A16AA1DA80}"/>
              </a:ext>
            </a:extLst>
          </p:cNvPr>
          <p:cNvSpPr/>
          <p:nvPr/>
        </p:nvSpPr>
        <p:spPr>
          <a:xfrm>
            <a:off x="3344001" y="132656"/>
            <a:ext cx="8503035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3CD4A8-B464-704C-B240-73F5932DE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BF910-C46C-F14E-8184-B2F5DA09A7F9}"/>
              </a:ext>
            </a:extLst>
          </p:cNvPr>
          <p:cNvSpPr/>
          <p:nvPr/>
        </p:nvSpPr>
        <p:spPr>
          <a:xfrm>
            <a:off x="257636" y="3061205"/>
            <a:ext cx="2000342" cy="366413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1F611E-ACDD-5042-8429-31CF491EC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85" y="3061990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96C301-6C61-BA47-82FD-E1FFDA6A3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86B642-AB5D-E740-98F8-C08263FBC411}"/>
              </a:ext>
            </a:extLst>
          </p:cNvPr>
          <p:cNvSpPr/>
          <p:nvPr/>
        </p:nvSpPr>
        <p:spPr>
          <a:xfrm>
            <a:off x="254649" y="140794"/>
            <a:ext cx="2003329" cy="2696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31A1525-618C-A640-A415-AC91DC582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8366" y="4993603"/>
            <a:ext cx="468000" cy="46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CFB88B1-89F7-4447-9A86-9E5D24968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9394" y="112997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5A002FC-A339-314C-B61D-4FDFC2BD70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2895" y="5237480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B8BFDC3-43BD-A245-AF9A-A324272FE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67992" y="4991703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46B1475-C182-BE46-8104-5A2B593883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436" y="5280918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4E5BC1D-C170-714D-BB08-ABEA111B2B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46585" y="5334956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FD584EF-9C81-F74F-9170-25C52F3849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4479" y="3911683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D18AD9D-F35D-134C-8E8B-450A7AAFD3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3368" y="3936585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27CCCE5-10BE-024C-8B28-0F522D6FEB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759" y="1225555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6C7956-BA49-B444-A36F-0B2E981F19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5648" y="1250457"/>
            <a:ext cx="469900" cy="4699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675474-C1B7-2D4F-9380-9306578C2E3F}"/>
              </a:ext>
            </a:extLst>
          </p:cNvPr>
          <p:cNvSpPr/>
          <p:nvPr/>
        </p:nvSpPr>
        <p:spPr>
          <a:xfrm>
            <a:off x="344963" y="844760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External Parties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7CBFA-6E68-1E48-B488-F02D17105884}"/>
              </a:ext>
            </a:extLst>
          </p:cNvPr>
          <p:cNvSpPr/>
          <p:nvPr/>
        </p:nvSpPr>
        <p:spPr>
          <a:xfrm>
            <a:off x="420548" y="3607041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072F0-CE89-CD4E-A562-814621EE6052}"/>
              </a:ext>
            </a:extLst>
          </p:cNvPr>
          <p:cNvSpPr/>
          <p:nvPr/>
        </p:nvSpPr>
        <p:spPr>
          <a:xfrm>
            <a:off x="365133" y="5237402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95B49-90F4-F04F-8A52-F754D4A75EB5}"/>
              </a:ext>
            </a:extLst>
          </p:cNvPr>
          <p:cNvSpPr txBox="1"/>
          <p:nvPr/>
        </p:nvSpPr>
        <p:spPr>
          <a:xfrm>
            <a:off x="3509289" y="16500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7B393-80E5-E04A-A490-AB9491989797}"/>
              </a:ext>
            </a:extLst>
          </p:cNvPr>
          <p:cNvSpPr txBox="1"/>
          <p:nvPr/>
        </p:nvSpPr>
        <p:spPr>
          <a:xfrm>
            <a:off x="3555648" y="573962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87EAF-8261-044C-9861-CCEADFF8F20C}"/>
              </a:ext>
            </a:extLst>
          </p:cNvPr>
          <p:cNvSpPr txBox="1"/>
          <p:nvPr/>
        </p:nvSpPr>
        <p:spPr>
          <a:xfrm>
            <a:off x="5101076" y="538958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007FB-139F-1141-8422-92FCF01AD056}"/>
              </a:ext>
            </a:extLst>
          </p:cNvPr>
          <p:cNvSpPr txBox="1"/>
          <p:nvPr/>
        </p:nvSpPr>
        <p:spPr>
          <a:xfrm>
            <a:off x="7605989" y="5485516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B4FF288-26B1-C140-ABC0-1C0E65FD34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19294" y="322709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6BF08B-B333-8D4F-948A-98A76C7F3A9F}"/>
              </a:ext>
            </a:extLst>
          </p:cNvPr>
          <p:cNvSpPr txBox="1"/>
          <p:nvPr/>
        </p:nvSpPr>
        <p:spPr>
          <a:xfrm>
            <a:off x="3747678" y="3679272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63CEEA-39DC-6E47-929A-6DD1C1E97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3602" y="1131876"/>
            <a:ext cx="468000" cy="46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EB9ECD-81B9-7C46-B597-D8A0DA9DD68C}"/>
              </a:ext>
            </a:extLst>
          </p:cNvPr>
          <p:cNvSpPr txBox="1"/>
          <p:nvPr/>
        </p:nvSpPr>
        <p:spPr>
          <a:xfrm>
            <a:off x="7651225" y="1623789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6D53232-65E0-3349-A974-746F9DE30C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11028" y="929090"/>
            <a:ext cx="477101" cy="47710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7ACC7E8-D965-CC45-A85D-F406CC7915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38892" y="1719447"/>
            <a:ext cx="458340" cy="45834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ACEF862-9DE6-A544-8DAF-F37F397815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79552" y="5765301"/>
            <a:ext cx="458340" cy="4583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D673E9-20BC-0540-AB59-24B266039A14}"/>
              </a:ext>
            </a:extLst>
          </p:cNvPr>
          <p:cNvSpPr txBox="1"/>
          <p:nvPr/>
        </p:nvSpPr>
        <p:spPr>
          <a:xfrm>
            <a:off x="5099929" y="623351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EBS Volume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54E9B1-288F-D649-A667-D0746E456E09}"/>
              </a:ext>
            </a:extLst>
          </p:cNvPr>
          <p:cNvSpPr txBox="1"/>
          <p:nvPr/>
        </p:nvSpPr>
        <p:spPr>
          <a:xfrm>
            <a:off x="5154786" y="218281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EBS Volume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DB068-92C9-9643-A2C1-E8CEEAFB794F}"/>
              </a:ext>
            </a:extLst>
          </p:cNvPr>
          <p:cNvSpPr txBox="1"/>
          <p:nvPr/>
        </p:nvSpPr>
        <p:spPr>
          <a:xfrm>
            <a:off x="5113203" y="137508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Ec2 Instance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203AF3-3EEE-8B47-A651-F16B5F4D46EA}"/>
              </a:ext>
            </a:extLst>
          </p:cNvPr>
          <p:cNvCxnSpPr>
            <a:cxnSpLocks/>
          </p:cNvCxnSpPr>
          <p:nvPr/>
        </p:nvCxnSpPr>
        <p:spPr>
          <a:xfrm flipH="1">
            <a:off x="1581535" y="4644007"/>
            <a:ext cx="3311" cy="593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367070-0DB6-CC48-8940-FDD520E6D048}"/>
              </a:ext>
            </a:extLst>
          </p:cNvPr>
          <p:cNvCxnSpPr>
            <a:cxnSpLocks/>
          </p:cNvCxnSpPr>
          <p:nvPr/>
        </p:nvCxnSpPr>
        <p:spPr>
          <a:xfrm>
            <a:off x="2188728" y="4448335"/>
            <a:ext cx="12593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584D94-2E35-DD47-A81A-4D6C8FB7F407}"/>
              </a:ext>
            </a:extLst>
          </p:cNvPr>
          <p:cNvCxnSpPr>
            <a:cxnSpLocks/>
          </p:cNvCxnSpPr>
          <p:nvPr/>
        </p:nvCxnSpPr>
        <p:spPr>
          <a:xfrm>
            <a:off x="2165246" y="2021871"/>
            <a:ext cx="12593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D0CB8F-080D-EA4F-89DF-A30FCD29EDF9}"/>
              </a:ext>
            </a:extLst>
          </p:cNvPr>
          <p:cNvCxnSpPr>
            <a:cxnSpLocks/>
          </p:cNvCxnSpPr>
          <p:nvPr/>
        </p:nvCxnSpPr>
        <p:spPr>
          <a:xfrm>
            <a:off x="6185953" y="4029402"/>
            <a:ext cx="0" cy="7666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0125B0A-9611-6A4E-85EA-9E86C87CC038}"/>
              </a:ext>
            </a:extLst>
          </p:cNvPr>
          <p:cNvSpPr/>
          <p:nvPr/>
        </p:nvSpPr>
        <p:spPr>
          <a:xfrm>
            <a:off x="3448100" y="2808751"/>
            <a:ext cx="5823363" cy="122141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Services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EEF7A5-1B5B-9B47-968F-D946FF457894}"/>
              </a:ext>
            </a:extLst>
          </p:cNvPr>
          <p:cNvCxnSpPr>
            <a:cxnSpLocks/>
          </p:cNvCxnSpPr>
          <p:nvPr/>
        </p:nvCxnSpPr>
        <p:spPr>
          <a:xfrm>
            <a:off x="6172679" y="2473693"/>
            <a:ext cx="0" cy="33505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1601CF-9C82-3C4F-9896-E2C4A571C4C9}"/>
              </a:ext>
            </a:extLst>
          </p:cNvPr>
          <p:cNvCxnSpPr>
            <a:cxnSpLocks/>
          </p:cNvCxnSpPr>
          <p:nvPr/>
        </p:nvCxnSpPr>
        <p:spPr>
          <a:xfrm>
            <a:off x="2179584" y="2224580"/>
            <a:ext cx="1245034" cy="296526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2E83AE-CF82-6B42-92C0-69A913E819D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185416" y="2224580"/>
            <a:ext cx="1253540" cy="190094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93977-2187-4F4C-AB9A-E6391DCC4055}"/>
              </a:ext>
            </a:extLst>
          </p:cNvPr>
          <p:cNvSpPr/>
          <p:nvPr/>
        </p:nvSpPr>
        <p:spPr>
          <a:xfrm>
            <a:off x="343608" y="654946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1E758D-740A-4F43-9A5C-944E66FB713E}"/>
              </a:ext>
            </a:extLst>
          </p:cNvPr>
          <p:cNvSpPr/>
          <p:nvPr/>
        </p:nvSpPr>
        <p:spPr>
          <a:xfrm>
            <a:off x="352987" y="2444188"/>
            <a:ext cx="1764868" cy="103696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Bio Security Officer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8A56B-4E8C-3444-A3C6-4D89D62204EF}"/>
              </a:ext>
            </a:extLst>
          </p:cNvPr>
          <p:cNvSpPr/>
          <p:nvPr/>
        </p:nvSpPr>
        <p:spPr>
          <a:xfrm>
            <a:off x="3684663" y="5633591"/>
            <a:ext cx="3015947" cy="99084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49F01-87A6-4043-AAB0-3FAA54ACACC9}"/>
              </a:ext>
            </a:extLst>
          </p:cNvPr>
          <p:cNvSpPr/>
          <p:nvPr/>
        </p:nvSpPr>
        <p:spPr>
          <a:xfrm>
            <a:off x="7225817" y="1510102"/>
            <a:ext cx="2402417" cy="357609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A57FE-EE98-B042-BE05-AE01E1DE573F}"/>
              </a:ext>
            </a:extLst>
          </p:cNvPr>
          <p:cNvSpPr/>
          <p:nvPr/>
        </p:nvSpPr>
        <p:spPr>
          <a:xfrm>
            <a:off x="3684663" y="4108247"/>
            <a:ext cx="3015947" cy="14498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E4491-3339-B349-8651-E3D38E485B2B}"/>
              </a:ext>
            </a:extLst>
          </p:cNvPr>
          <p:cNvSpPr/>
          <p:nvPr/>
        </p:nvSpPr>
        <p:spPr>
          <a:xfrm>
            <a:off x="3684663" y="652452"/>
            <a:ext cx="2991139" cy="325766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App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C6CA0-BA01-3D48-98DC-F7C11F12DDAD}"/>
              </a:ext>
            </a:extLst>
          </p:cNvPr>
          <p:cNvSpPr/>
          <p:nvPr/>
        </p:nvSpPr>
        <p:spPr>
          <a:xfrm>
            <a:off x="3344002" y="132656"/>
            <a:ext cx="8177898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CC3FEB-78F2-DE4A-996D-AA263ECA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DA20A6-0E26-5F47-BCBE-FE345DB62025}"/>
              </a:ext>
            </a:extLst>
          </p:cNvPr>
          <p:cNvSpPr/>
          <p:nvPr/>
        </p:nvSpPr>
        <p:spPr>
          <a:xfrm>
            <a:off x="257636" y="2352281"/>
            <a:ext cx="2000342" cy="437306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A5E57C-052F-8F46-99FF-465578695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639514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0A7692E-2963-4047-8A17-ED3AC7D6A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C967C4-DDCD-F848-B4CC-961D31B94DCB}"/>
              </a:ext>
            </a:extLst>
          </p:cNvPr>
          <p:cNvSpPr/>
          <p:nvPr/>
        </p:nvSpPr>
        <p:spPr>
          <a:xfrm>
            <a:off x="254649" y="140793"/>
            <a:ext cx="2003329" cy="2160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5339ECF-08AB-4947-9957-4FFAE7E3F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4091" y="2134521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CC0BEAA-8B39-F047-93F7-11686A3792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4502" y="2174280"/>
            <a:ext cx="468000" cy="46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191F2A0-0452-C14E-AC94-88B4E1D77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5089" y="1880702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FC2547-2B36-9D4D-B793-8B32CD4A4F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5697" y="1978053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0FA3D2B-8303-F445-9D44-0EEB807F6A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6688" y="4108247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AD14D9-0E34-E742-A977-1F8F2245D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4193" y="4675366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6290F59-7139-524E-BD08-268550A71B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087" y="4976937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2A127BB-7E89-9C40-BA61-8BFAC12DB0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09236" y="5030975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FCB4604-3384-3D41-91D9-95D5FDFA98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918" y="3898904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6A1645D-D00C-9346-8281-1A7CFE552F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05807" y="3923806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4EB14B7-D171-1740-BD17-4335F83CEB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05137" y="2829938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B6F80A9-89D5-774D-865F-581FFF7D3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0583" y="1275738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5868917-7FBD-C748-A4DC-BC75502A11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9472" y="1300640"/>
            <a:ext cx="469900" cy="469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86C527F-DC68-5545-861C-91996C4AB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0100" y="2829938"/>
            <a:ext cx="469900" cy="4699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4F022A-7EF2-C24A-908B-41158C3106E5}"/>
              </a:ext>
            </a:extLst>
          </p:cNvPr>
          <p:cNvSpPr/>
          <p:nvPr/>
        </p:nvSpPr>
        <p:spPr>
          <a:xfrm>
            <a:off x="352987" y="3594262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Delegated Officer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0B644-E6C6-5C47-81BD-7589786C0D32}"/>
              </a:ext>
            </a:extLst>
          </p:cNvPr>
          <p:cNvSpPr/>
          <p:nvPr/>
        </p:nvSpPr>
        <p:spPr>
          <a:xfrm>
            <a:off x="327784" y="4933421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B9329C-2F89-7F4F-AA86-26A4F6636EC8}"/>
              </a:ext>
            </a:extLst>
          </p:cNvPr>
          <p:cNvSpPr txBox="1"/>
          <p:nvPr/>
        </p:nvSpPr>
        <p:spPr>
          <a:xfrm>
            <a:off x="3897842" y="238284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5DF6D6-C146-C045-AC45-2F22C3D7BB59}"/>
              </a:ext>
            </a:extLst>
          </p:cNvPr>
          <p:cNvSpPr txBox="1"/>
          <p:nvPr/>
        </p:nvSpPr>
        <p:spPr>
          <a:xfrm>
            <a:off x="4978781" y="237593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6E4B7-8646-4448-A2D9-716DCCCE6CF0}"/>
              </a:ext>
            </a:extLst>
          </p:cNvPr>
          <p:cNvSpPr txBox="1"/>
          <p:nvPr/>
        </p:nvSpPr>
        <p:spPr>
          <a:xfrm>
            <a:off x="5078633" y="4479699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2DD8-D1FC-9646-8027-C05808135D10}"/>
              </a:ext>
            </a:extLst>
          </p:cNvPr>
          <p:cNvSpPr txBox="1"/>
          <p:nvPr/>
        </p:nvSpPr>
        <p:spPr>
          <a:xfrm>
            <a:off x="5052768" y="504584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36A6F5-7687-4D46-B199-14D0FB74B11D}"/>
              </a:ext>
            </a:extLst>
          </p:cNvPr>
          <p:cNvSpPr txBox="1"/>
          <p:nvPr/>
        </p:nvSpPr>
        <p:spPr>
          <a:xfrm>
            <a:off x="7493600" y="2548284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B94E-316B-9C45-B31F-1C44D11CBEB3}"/>
              </a:ext>
            </a:extLst>
          </p:cNvPr>
          <p:cNvSpPr txBox="1"/>
          <p:nvPr/>
        </p:nvSpPr>
        <p:spPr>
          <a:xfrm>
            <a:off x="8442125" y="2666193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FB83BB0-1BF5-4B4D-B958-D7B1E8C451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364381" y="4683810"/>
            <a:ext cx="401237" cy="4012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1D302-C81B-0F46-8496-2E648D1FFEF7}"/>
              </a:ext>
            </a:extLst>
          </p:cNvPr>
          <p:cNvSpPr txBox="1"/>
          <p:nvPr/>
        </p:nvSpPr>
        <p:spPr>
          <a:xfrm>
            <a:off x="3892765" y="5067330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4E90E1A6-75EB-DC49-BA66-E49E6B1AA4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57686" y="5774075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963383-006F-844D-9BFA-10BA29D0C4B8}"/>
              </a:ext>
            </a:extLst>
          </p:cNvPr>
          <p:cNvCxnSpPr>
            <a:cxnSpLocks/>
          </p:cNvCxnSpPr>
          <p:nvPr/>
        </p:nvCxnSpPr>
        <p:spPr>
          <a:xfrm>
            <a:off x="912325" y="4631228"/>
            <a:ext cx="0" cy="3021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61D2B4-C354-6D40-965A-42D43EB687CA}"/>
              </a:ext>
            </a:extLst>
          </p:cNvPr>
          <p:cNvSpPr txBox="1"/>
          <p:nvPr/>
        </p:nvSpPr>
        <p:spPr>
          <a:xfrm>
            <a:off x="4666820" y="621571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5337A5-CC52-DE44-933A-3A72AF15E931}"/>
              </a:ext>
            </a:extLst>
          </p:cNvPr>
          <p:cNvCxnSpPr>
            <a:cxnSpLocks/>
          </p:cNvCxnSpPr>
          <p:nvPr/>
        </p:nvCxnSpPr>
        <p:spPr>
          <a:xfrm>
            <a:off x="2105091" y="3744471"/>
            <a:ext cx="15795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3C7025-3D2C-004B-8704-1DAB0F59A649}"/>
              </a:ext>
            </a:extLst>
          </p:cNvPr>
          <p:cNvCxnSpPr>
            <a:cxnSpLocks/>
          </p:cNvCxnSpPr>
          <p:nvPr/>
        </p:nvCxnSpPr>
        <p:spPr>
          <a:xfrm>
            <a:off x="2105091" y="2963947"/>
            <a:ext cx="15795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4E8F98-E3D5-484C-9611-A449E401707D}"/>
              </a:ext>
            </a:extLst>
          </p:cNvPr>
          <p:cNvCxnSpPr>
            <a:cxnSpLocks/>
          </p:cNvCxnSpPr>
          <p:nvPr/>
        </p:nvCxnSpPr>
        <p:spPr>
          <a:xfrm>
            <a:off x="2163891" y="1535590"/>
            <a:ext cx="15795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BE3256-8781-5A4C-AF5F-CAAD19508804}"/>
              </a:ext>
            </a:extLst>
          </p:cNvPr>
          <p:cNvCxnSpPr>
            <a:cxnSpLocks/>
          </p:cNvCxnSpPr>
          <p:nvPr/>
        </p:nvCxnSpPr>
        <p:spPr>
          <a:xfrm>
            <a:off x="6675802" y="2134521"/>
            <a:ext cx="58802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12386F-11E1-7E4F-BA5B-144AE58571D4}"/>
              </a:ext>
            </a:extLst>
          </p:cNvPr>
          <p:cNvCxnSpPr>
            <a:cxnSpLocks/>
          </p:cNvCxnSpPr>
          <p:nvPr/>
        </p:nvCxnSpPr>
        <p:spPr>
          <a:xfrm flipV="1">
            <a:off x="5078633" y="3898904"/>
            <a:ext cx="0" cy="21468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A706BF-1A76-B747-AA4A-C2D79FB2D5B1}"/>
              </a:ext>
            </a:extLst>
          </p:cNvPr>
          <p:cNvCxnSpPr>
            <a:cxnSpLocks/>
          </p:cNvCxnSpPr>
          <p:nvPr/>
        </p:nvCxnSpPr>
        <p:spPr>
          <a:xfrm flipH="1">
            <a:off x="6689501" y="4286363"/>
            <a:ext cx="574327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4E45E-8222-154A-B2C0-3170D22F9E3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126481" y="3354210"/>
            <a:ext cx="1558182" cy="277480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854944-3418-0C42-822C-9196B6D6B0DD}"/>
              </a:ext>
            </a:extLst>
          </p:cNvPr>
          <p:cNvCxnSpPr>
            <a:cxnSpLocks/>
          </p:cNvCxnSpPr>
          <p:nvPr/>
        </p:nvCxnSpPr>
        <p:spPr>
          <a:xfrm flipV="1">
            <a:off x="6440779" y="5532688"/>
            <a:ext cx="1" cy="10090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6EB4C1-3DB9-D543-A35F-D0DEAEB876D0}"/>
              </a:ext>
            </a:extLst>
          </p:cNvPr>
          <p:cNvCxnSpPr>
            <a:cxnSpLocks/>
          </p:cNvCxnSpPr>
          <p:nvPr/>
        </p:nvCxnSpPr>
        <p:spPr>
          <a:xfrm flipV="1">
            <a:off x="6270448" y="3886213"/>
            <a:ext cx="0" cy="175875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8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9AF2FF-5687-8847-A54E-FBA0FC1F5040}"/>
              </a:ext>
            </a:extLst>
          </p:cNvPr>
          <p:cNvSpPr/>
          <p:nvPr/>
        </p:nvSpPr>
        <p:spPr>
          <a:xfrm>
            <a:off x="9260905" y="4454451"/>
            <a:ext cx="1601904" cy="21610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9501C-3416-3642-B532-94E23DC87448}"/>
              </a:ext>
            </a:extLst>
          </p:cNvPr>
          <p:cNvSpPr/>
          <p:nvPr/>
        </p:nvSpPr>
        <p:spPr>
          <a:xfrm>
            <a:off x="6501106" y="2239750"/>
            <a:ext cx="2469684" cy="197613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Open311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BB35A-1F86-7649-84B5-A6823B66DD8D}"/>
              </a:ext>
            </a:extLst>
          </p:cNvPr>
          <p:cNvSpPr/>
          <p:nvPr/>
        </p:nvSpPr>
        <p:spPr>
          <a:xfrm>
            <a:off x="6538539" y="4454451"/>
            <a:ext cx="2282964" cy="214244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F6268-6A3C-4C48-A1EB-2D240432874A}"/>
              </a:ext>
            </a:extLst>
          </p:cNvPr>
          <p:cNvSpPr/>
          <p:nvPr/>
        </p:nvSpPr>
        <p:spPr>
          <a:xfrm>
            <a:off x="3571435" y="4397702"/>
            <a:ext cx="1936217" cy="21424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1200" dirty="0">
                <a:solidFill>
                  <a:schemeClr val="tx1"/>
                </a:solidFill>
              </a:rPr>
              <a:t>Management Appx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7935E-5407-B148-8434-22D6293B5FFF}"/>
              </a:ext>
            </a:extLst>
          </p:cNvPr>
          <p:cNvSpPr/>
          <p:nvPr/>
        </p:nvSpPr>
        <p:spPr>
          <a:xfrm>
            <a:off x="3448100" y="732322"/>
            <a:ext cx="2991139" cy="116446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 Engagement 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93370-CDE9-894B-B5CA-6333DE25B47C}"/>
              </a:ext>
            </a:extLst>
          </p:cNvPr>
          <p:cNvSpPr/>
          <p:nvPr/>
        </p:nvSpPr>
        <p:spPr>
          <a:xfrm>
            <a:off x="3439053" y="2213003"/>
            <a:ext cx="2115362" cy="20184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Open311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FC482-A0D7-344E-AB16-6A6FB13245F4}"/>
              </a:ext>
            </a:extLst>
          </p:cNvPr>
          <p:cNvSpPr/>
          <p:nvPr/>
        </p:nvSpPr>
        <p:spPr>
          <a:xfrm>
            <a:off x="3344002" y="132656"/>
            <a:ext cx="7839642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28E48DB-BC49-2C4B-A4A8-E2B47509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463" y="140793"/>
            <a:ext cx="330200" cy="330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42D400-CE96-C348-ABA7-62A2DC065C64}"/>
              </a:ext>
            </a:extLst>
          </p:cNvPr>
          <p:cNvSpPr/>
          <p:nvPr/>
        </p:nvSpPr>
        <p:spPr>
          <a:xfrm>
            <a:off x="257636" y="4335773"/>
            <a:ext cx="2000342" cy="2389569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1D161CD-273A-1A4E-9CAB-6248903EB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649" y="4353157"/>
            <a:ext cx="330200" cy="330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4E1FE0F-6BB6-AB41-8F6B-BF94A731E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72CE21-B0D7-5741-ACDF-DDC0E8470223}"/>
              </a:ext>
            </a:extLst>
          </p:cNvPr>
          <p:cNvSpPr/>
          <p:nvPr/>
        </p:nvSpPr>
        <p:spPr>
          <a:xfrm>
            <a:off x="254649" y="140793"/>
            <a:ext cx="2003329" cy="4048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 and Rangers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60828B8-6E2F-5B4F-92EB-F378F1532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9850" y="2919283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639976-E1E1-5043-9930-5C8EEDEAA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5195" y="2885945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7C5BB41-459D-8C43-9283-BFEE258D2A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9645" y="4924398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8C13651-7D32-7545-A8A4-CFAE88AA6E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8158" y="5105310"/>
            <a:ext cx="468000" cy="46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FF68E8-4E9A-D541-B2C2-7966E46183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9223" y="2863809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F8A3F25-C861-014D-8228-5B9D0ADCF7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49394" y="1129976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6D74FCF-320F-D943-AFFC-5C39C6C4D2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02680" y="518056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DA472ED-E88E-604A-B148-E999D6E805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11721" y="2575152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90A9CFA-6FC9-A14E-9182-6F755BFF97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28140" y="2577818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126B88C-05AF-6842-AF46-1A0487F866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38834" y="3314970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F54D80-A844-144D-AF29-5791499DC1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22415" y="3317526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AB974B0-B4B9-9545-AB54-F165FFCD5D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48383" y="1110654"/>
            <a:ext cx="469900" cy="469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58A6691-B3A5-F345-B953-FDADD65610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35693" y="5233975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EEAA5A6-6ED6-494D-B938-B763F479A9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54057" y="5026406"/>
            <a:ext cx="469900" cy="4699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8915DC0-C0DE-AF4B-9B0F-CA8B87EBB3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61150" y="5026406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A9C8A55-4097-DE4E-B419-5254E8C6E2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4088" y="5865775"/>
            <a:ext cx="469900" cy="469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F551083-C998-2447-B745-376A86E54F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0237" y="5919813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66CCFD-85CD-8F4C-97C7-CC139B849A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8279" y="5061901"/>
            <a:ext cx="469900" cy="4699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9A18D6A-F8A7-2D4E-916E-FD13FEA7CA4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37168" y="5086803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5D8371D-53B6-EA40-9B78-EFBC809A000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38245" y="3267619"/>
            <a:ext cx="469900" cy="469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4A79A27-C6BC-9C4A-8E6E-CBC142FC3F9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05404" y="1035741"/>
            <a:ext cx="469900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16C407C-7801-1343-9D3C-1FC31B0F2C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384293" y="1060643"/>
            <a:ext cx="469900" cy="4699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8F9F8A-6C42-9D42-80FE-3E46C9B547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3208" y="3267619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1334457-DCDF-544E-A5F1-08479C64141F}"/>
              </a:ext>
            </a:extLst>
          </p:cNvPr>
          <p:cNvSpPr/>
          <p:nvPr/>
        </p:nvSpPr>
        <p:spPr>
          <a:xfrm>
            <a:off x="385466" y="2375408"/>
            <a:ext cx="1764868" cy="163042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Rangers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9C3F7-6B07-D441-AD5E-9E5B1B525BE7}"/>
              </a:ext>
            </a:extLst>
          </p:cNvPr>
          <p:cNvSpPr/>
          <p:nvPr/>
        </p:nvSpPr>
        <p:spPr>
          <a:xfrm>
            <a:off x="343608" y="654946"/>
            <a:ext cx="1820283" cy="15580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5A4601-A689-4D44-94D8-EE622EE45EC6}"/>
              </a:ext>
            </a:extLst>
          </p:cNvPr>
          <p:cNvSpPr/>
          <p:nvPr/>
        </p:nvSpPr>
        <p:spPr>
          <a:xfrm>
            <a:off x="384348" y="4757259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413BB4-FD98-B646-8D73-029D74D21359}"/>
              </a:ext>
            </a:extLst>
          </p:cNvPr>
          <p:cNvSpPr/>
          <p:nvPr/>
        </p:nvSpPr>
        <p:spPr>
          <a:xfrm>
            <a:off x="368785" y="5822259"/>
            <a:ext cx="1820283" cy="8021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SAML SSO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B502DA-30AA-0E4F-9790-68BAEA56E309}"/>
              </a:ext>
            </a:extLst>
          </p:cNvPr>
          <p:cNvCxnSpPr>
            <a:cxnSpLocks/>
          </p:cNvCxnSpPr>
          <p:nvPr/>
        </p:nvCxnSpPr>
        <p:spPr>
          <a:xfrm flipV="1">
            <a:off x="2020054" y="3190620"/>
            <a:ext cx="1323948" cy="147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E256CA-CC62-F544-9ABD-597B7120B405}"/>
              </a:ext>
            </a:extLst>
          </p:cNvPr>
          <p:cNvCxnSpPr>
            <a:cxnSpLocks/>
          </p:cNvCxnSpPr>
          <p:nvPr/>
        </p:nvCxnSpPr>
        <p:spPr>
          <a:xfrm>
            <a:off x="4835693" y="1896285"/>
            <a:ext cx="0" cy="31280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4E4DB7-69DE-AB4D-9DDE-0F6C4A00B55D}"/>
              </a:ext>
            </a:extLst>
          </p:cNvPr>
          <p:cNvSpPr txBox="1"/>
          <p:nvPr/>
        </p:nvSpPr>
        <p:spPr>
          <a:xfrm>
            <a:off x="3219522" y="334703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API Gateway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690AD5-33A9-7447-8517-84953CEEDEA8}"/>
              </a:ext>
            </a:extLst>
          </p:cNvPr>
          <p:cNvSpPr txBox="1"/>
          <p:nvPr/>
        </p:nvSpPr>
        <p:spPr>
          <a:xfrm>
            <a:off x="4415562" y="3355845"/>
            <a:ext cx="9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Lambda Function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B82E8-B209-854F-9B93-16ACEE30329F}"/>
              </a:ext>
            </a:extLst>
          </p:cNvPr>
          <p:cNvSpPr txBox="1"/>
          <p:nvPr/>
        </p:nvSpPr>
        <p:spPr>
          <a:xfrm>
            <a:off x="6404318" y="301482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8C6AE9-8710-114A-86E8-B540BE1CFCC0}"/>
              </a:ext>
            </a:extLst>
          </p:cNvPr>
          <p:cNvSpPr txBox="1"/>
          <p:nvPr/>
        </p:nvSpPr>
        <p:spPr>
          <a:xfrm>
            <a:off x="6456530" y="3782172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2A8BC6-3AAD-754C-99BD-5B9FA0F6EDC7}"/>
              </a:ext>
            </a:extLst>
          </p:cNvPr>
          <p:cNvSpPr txBox="1"/>
          <p:nvPr/>
        </p:nvSpPr>
        <p:spPr>
          <a:xfrm>
            <a:off x="7126715" y="302042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BB6CFE-BECE-E64B-9C19-DDD06D38D06B}"/>
              </a:ext>
            </a:extLst>
          </p:cNvPr>
          <p:cNvSpPr txBox="1"/>
          <p:nvPr/>
        </p:nvSpPr>
        <p:spPr>
          <a:xfrm>
            <a:off x="7208003" y="377657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E653E3-F870-C94A-AAB6-BAD7C7F6FDDA}"/>
              </a:ext>
            </a:extLst>
          </p:cNvPr>
          <p:cNvSpPr txBox="1"/>
          <p:nvPr/>
        </p:nvSpPr>
        <p:spPr>
          <a:xfrm>
            <a:off x="7898040" y="330063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72AF44-74BE-4346-9EEB-9CEA75AA8403}"/>
              </a:ext>
            </a:extLst>
          </p:cNvPr>
          <p:cNvSpPr txBox="1"/>
          <p:nvPr/>
        </p:nvSpPr>
        <p:spPr>
          <a:xfrm>
            <a:off x="3509289" y="165006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D1ADC2-0E38-AE47-A894-1A7CCF491FA4}"/>
              </a:ext>
            </a:extLst>
          </p:cNvPr>
          <p:cNvSpPr txBox="1"/>
          <p:nvPr/>
        </p:nvSpPr>
        <p:spPr>
          <a:xfrm>
            <a:off x="3715433" y="568270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51B6B-07DB-6E4A-85CF-CE4746AA49F9}"/>
              </a:ext>
            </a:extLst>
          </p:cNvPr>
          <p:cNvSpPr txBox="1"/>
          <p:nvPr/>
        </p:nvSpPr>
        <p:spPr>
          <a:xfrm>
            <a:off x="4568777" y="563185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84EEF9-3565-EA4B-A14C-71179F70E479}"/>
              </a:ext>
            </a:extLst>
          </p:cNvPr>
          <p:cNvSpPr txBox="1"/>
          <p:nvPr/>
        </p:nvSpPr>
        <p:spPr>
          <a:xfrm>
            <a:off x="4374907" y="147028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4D3F2A-F5BF-834F-9C3E-59ABA1DB1541}"/>
              </a:ext>
            </a:extLst>
          </p:cNvPr>
          <p:cNvSpPr txBox="1"/>
          <p:nvPr/>
        </p:nvSpPr>
        <p:spPr>
          <a:xfrm>
            <a:off x="6626002" y="539785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4FE4F3-CE11-9A4C-B5B6-E890E9FF326E}"/>
              </a:ext>
            </a:extLst>
          </p:cNvPr>
          <p:cNvSpPr txBox="1"/>
          <p:nvPr/>
        </p:nvSpPr>
        <p:spPr>
          <a:xfrm>
            <a:off x="7559725" y="539688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29D0AA-5867-C940-96A8-0FCD40154B03}"/>
              </a:ext>
            </a:extLst>
          </p:cNvPr>
          <p:cNvSpPr txBox="1"/>
          <p:nvPr/>
        </p:nvSpPr>
        <p:spPr>
          <a:xfrm>
            <a:off x="9979154" y="5338161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EA482-A884-8D4A-BA95-6142F127D9A0}"/>
              </a:ext>
            </a:extLst>
          </p:cNvPr>
          <p:cNvSpPr txBox="1"/>
          <p:nvPr/>
        </p:nvSpPr>
        <p:spPr>
          <a:xfrm>
            <a:off x="9305781" y="559722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RDS for Postgres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39077AC5-7321-3342-B286-37096850D9C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10960" y="3173373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1EDF91-CF03-A249-A01D-F7FCC0BBAD54}"/>
              </a:ext>
            </a:extLst>
          </p:cNvPr>
          <p:cNvSpPr txBox="1"/>
          <p:nvPr/>
        </p:nvSpPr>
        <p:spPr>
          <a:xfrm>
            <a:off x="9339344" y="3625555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220379-DB15-AC45-B6FB-A70CD96C3A84}"/>
              </a:ext>
            </a:extLst>
          </p:cNvPr>
          <p:cNvCxnSpPr>
            <a:cxnSpLocks/>
          </p:cNvCxnSpPr>
          <p:nvPr/>
        </p:nvCxnSpPr>
        <p:spPr>
          <a:xfrm>
            <a:off x="8821503" y="5338161"/>
            <a:ext cx="4394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BEA537E-05EF-814D-8C34-1E340CEFA00B}"/>
              </a:ext>
            </a:extLst>
          </p:cNvPr>
          <p:cNvCxnSpPr>
            <a:cxnSpLocks/>
          </p:cNvCxnSpPr>
          <p:nvPr/>
        </p:nvCxnSpPr>
        <p:spPr>
          <a:xfrm>
            <a:off x="2149216" y="3875495"/>
            <a:ext cx="1408095" cy="68470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D68526-91F4-C74D-AFC1-8A14DC23EAD6}"/>
              </a:ext>
            </a:extLst>
          </p:cNvPr>
          <p:cNvCxnSpPr>
            <a:cxnSpLocks/>
          </p:cNvCxnSpPr>
          <p:nvPr/>
        </p:nvCxnSpPr>
        <p:spPr>
          <a:xfrm>
            <a:off x="2221485" y="5169878"/>
            <a:ext cx="1370864" cy="106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D1801B-7E1D-C142-84C3-D5501163F630}"/>
              </a:ext>
            </a:extLst>
          </p:cNvPr>
          <p:cNvCxnSpPr>
            <a:cxnSpLocks/>
          </p:cNvCxnSpPr>
          <p:nvPr/>
        </p:nvCxnSpPr>
        <p:spPr>
          <a:xfrm>
            <a:off x="5503251" y="5349503"/>
            <a:ext cx="10416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65F693-C574-4B4A-8CCD-360F8C9B3598}"/>
              </a:ext>
            </a:extLst>
          </p:cNvPr>
          <p:cNvCxnSpPr>
            <a:cxnSpLocks/>
          </p:cNvCxnSpPr>
          <p:nvPr/>
        </p:nvCxnSpPr>
        <p:spPr>
          <a:xfrm flipV="1">
            <a:off x="5581772" y="3440290"/>
            <a:ext cx="849644" cy="868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E8C382-00B2-F74B-9192-05237A5859A9}"/>
              </a:ext>
            </a:extLst>
          </p:cNvPr>
          <p:cNvCxnSpPr>
            <a:cxnSpLocks/>
          </p:cNvCxnSpPr>
          <p:nvPr/>
        </p:nvCxnSpPr>
        <p:spPr>
          <a:xfrm>
            <a:off x="2028353" y="1260322"/>
            <a:ext cx="132611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0B01CB-5E0E-A34D-9942-D0A5C6F084FF}"/>
              </a:ext>
            </a:extLst>
          </p:cNvPr>
          <p:cNvCxnSpPr>
            <a:cxnSpLocks/>
          </p:cNvCxnSpPr>
          <p:nvPr/>
        </p:nvCxnSpPr>
        <p:spPr>
          <a:xfrm>
            <a:off x="2189068" y="6438685"/>
            <a:ext cx="14032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482F2A1-C781-AC40-9AE1-26DDA798F0BF}"/>
              </a:ext>
            </a:extLst>
          </p:cNvPr>
          <p:cNvSpPr/>
          <p:nvPr/>
        </p:nvSpPr>
        <p:spPr>
          <a:xfrm>
            <a:off x="9241906" y="2084576"/>
            <a:ext cx="1601904" cy="21610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 Services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970B56-45ED-0044-97FB-19046D92D9A9}"/>
              </a:ext>
            </a:extLst>
          </p:cNvPr>
          <p:cNvCxnSpPr>
            <a:cxnSpLocks/>
          </p:cNvCxnSpPr>
          <p:nvPr/>
        </p:nvCxnSpPr>
        <p:spPr>
          <a:xfrm flipV="1">
            <a:off x="8837454" y="4133277"/>
            <a:ext cx="404452" cy="55614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D1BFE9-B6D6-DA49-B8EA-071AB1E5589E}"/>
              </a:ext>
            </a:extLst>
          </p:cNvPr>
          <p:cNvCxnSpPr>
            <a:cxnSpLocks/>
          </p:cNvCxnSpPr>
          <p:nvPr/>
        </p:nvCxnSpPr>
        <p:spPr>
          <a:xfrm>
            <a:off x="5507652" y="5935923"/>
            <a:ext cx="373425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44AB85-73E5-CC44-AAAC-D5806971570A}"/>
              </a:ext>
            </a:extLst>
          </p:cNvPr>
          <p:cNvCxnSpPr>
            <a:cxnSpLocks/>
          </p:cNvCxnSpPr>
          <p:nvPr/>
        </p:nvCxnSpPr>
        <p:spPr>
          <a:xfrm>
            <a:off x="7465030" y="4221481"/>
            <a:ext cx="0" cy="24169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53502-F853-384B-8980-A23563E99B44}"/>
              </a:ext>
            </a:extLst>
          </p:cNvPr>
          <p:cNvSpPr/>
          <p:nvPr/>
        </p:nvSpPr>
        <p:spPr>
          <a:xfrm>
            <a:off x="3896993" y="3469991"/>
            <a:ext cx="2991139" cy="1297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and Reporting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27A5F-8DEA-A24B-BE61-DF7B42CB315A}"/>
              </a:ext>
            </a:extLst>
          </p:cNvPr>
          <p:cNvSpPr/>
          <p:nvPr/>
        </p:nvSpPr>
        <p:spPr>
          <a:xfrm>
            <a:off x="343608" y="905884"/>
            <a:ext cx="1820283" cy="98842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1BAEB-D68C-E246-A697-85EAF1500D36}"/>
              </a:ext>
            </a:extLst>
          </p:cNvPr>
          <p:cNvSpPr/>
          <p:nvPr/>
        </p:nvSpPr>
        <p:spPr>
          <a:xfrm>
            <a:off x="3915287" y="634786"/>
            <a:ext cx="3015947" cy="99084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2A49D-2373-724F-AE5C-724A66AC4878}"/>
              </a:ext>
            </a:extLst>
          </p:cNvPr>
          <p:cNvSpPr/>
          <p:nvPr/>
        </p:nvSpPr>
        <p:spPr>
          <a:xfrm>
            <a:off x="8144098" y="1712264"/>
            <a:ext cx="2402417" cy="36543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17CB2-BA1D-DE44-8860-C754BE57ACA3}"/>
              </a:ext>
            </a:extLst>
          </p:cNvPr>
          <p:cNvSpPr/>
          <p:nvPr/>
        </p:nvSpPr>
        <p:spPr>
          <a:xfrm>
            <a:off x="3915287" y="5013694"/>
            <a:ext cx="3015947" cy="15470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DDC5F-6EC7-DA4A-90CE-E62650156EAF}"/>
              </a:ext>
            </a:extLst>
          </p:cNvPr>
          <p:cNvSpPr/>
          <p:nvPr/>
        </p:nvSpPr>
        <p:spPr>
          <a:xfrm>
            <a:off x="3879428" y="1951463"/>
            <a:ext cx="2991139" cy="13306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Management App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40396-B347-6C48-924A-2312D8279704}"/>
              </a:ext>
            </a:extLst>
          </p:cNvPr>
          <p:cNvSpPr/>
          <p:nvPr/>
        </p:nvSpPr>
        <p:spPr>
          <a:xfrm>
            <a:off x="3535750" y="41641"/>
            <a:ext cx="8177898" cy="66836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4A53C99-53A6-CD40-AE39-C55BBB1A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28" y="41641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78FACD-2A75-3842-8F61-7DF7DE7540C6}"/>
              </a:ext>
            </a:extLst>
          </p:cNvPr>
          <p:cNvSpPr/>
          <p:nvPr/>
        </p:nvSpPr>
        <p:spPr>
          <a:xfrm>
            <a:off x="257636" y="2352281"/>
            <a:ext cx="2000342" cy="437306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A6CF36D-403A-034C-A223-8E22766DA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6" y="639514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4213943-1CCF-BA40-886B-01B7581A7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86" y="140793"/>
            <a:ext cx="330200" cy="33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898A43-E674-4C4A-BF43-6FFCB94F33F9}"/>
              </a:ext>
            </a:extLst>
          </p:cNvPr>
          <p:cNvSpPr/>
          <p:nvPr/>
        </p:nvSpPr>
        <p:spPr>
          <a:xfrm>
            <a:off x="254649" y="140793"/>
            <a:ext cx="2003329" cy="2160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Public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0203B1-4D13-264B-9D84-4852CA2B2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2372" y="2864169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CA98348-3212-DC42-814F-2546D8FEE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2783" y="2903928"/>
            <a:ext cx="468000" cy="46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FC25D26-1866-844F-8D75-784CC00BD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9854" y="2357725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AB1675C-2A9D-8B4B-A8E5-C48D936D6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40462" y="2455076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6992129-742D-8A42-9E43-01FD9B0F09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4995" y="5003139"/>
            <a:ext cx="469900" cy="469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B085F1-D380-AC44-B912-88EFB4C23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092" y="5171917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72C4928-4325-F949-9BF5-58B4EB5B3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7539" y="2969728"/>
            <a:ext cx="469900" cy="469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186E07-6A81-B74A-86CB-4B4BA08386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96428" y="299463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8D88DFC-8C35-6847-8E5A-5A48D8161B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83" y="1275738"/>
            <a:ext cx="469900" cy="469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D69019-AD65-4844-B328-18BF2612C3A1}"/>
              </a:ext>
            </a:extLst>
          </p:cNvPr>
          <p:cNvSpPr/>
          <p:nvPr/>
        </p:nvSpPr>
        <p:spPr>
          <a:xfrm>
            <a:off x="343608" y="2665086"/>
            <a:ext cx="1764868" cy="103696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Departmental Staff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EE4BC-D38B-9A44-93BC-BC04082A0BE3}"/>
              </a:ext>
            </a:extLst>
          </p:cNvPr>
          <p:cNvSpPr txBox="1"/>
          <p:nvPr/>
        </p:nvSpPr>
        <p:spPr>
          <a:xfrm>
            <a:off x="4092607" y="285987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E9169-DEE9-DF4E-9425-D3845276C9B2}"/>
              </a:ext>
            </a:extLst>
          </p:cNvPr>
          <p:cNvSpPr txBox="1"/>
          <p:nvPr/>
        </p:nvSpPr>
        <p:spPr>
          <a:xfrm>
            <a:off x="5173546" y="285295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3A3A8-A188-E54A-9998-5D0A2BCC50BC}"/>
              </a:ext>
            </a:extLst>
          </p:cNvPr>
          <p:cNvSpPr txBox="1"/>
          <p:nvPr/>
        </p:nvSpPr>
        <p:spPr>
          <a:xfrm>
            <a:off x="4246940" y="537459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975B5-AB68-4C49-9439-DC21194E7CC4}"/>
              </a:ext>
            </a:extLst>
          </p:cNvPr>
          <p:cNvSpPr txBox="1"/>
          <p:nvPr/>
        </p:nvSpPr>
        <p:spPr>
          <a:xfrm>
            <a:off x="5297667" y="554239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DB59C-C14A-F543-B1BD-ECD0E95EBD5A}"/>
              </a:ext>
            </a:extLst>
          </p:cNvPr>
          <p:cNvSpPr txBox="1"/>
          <p:nvPr/>
        </p:nvSpPr>
        <p:spPr>
          <a:xfrm>
            <a:off x="8411881" y="3277932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Elasticache</a:t>
            </a:r>
            <a:r>
              <a:rPr lang="en-US" sz="1000" dirty="0">
                <a:solidFill>
                  <a:srgbClr val="232F3E"/>
                </a:solidFill>
              </a:rPr>
              <a:t> for Redis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81825-CC87-8443-A73B-58FD4A4375F5}"/>
              </a:ext>
            </a:extLst>
          </p:cNvPr>
          <p:cNvSpPr txBox="1"/>
          <p:nvPr/>
        </p:nvSpPr>
        <p:spPr>
          <a:xfrm>
            <a:off x="9360406" y="3395841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Relational Database Service for Postgres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95B0989-F189-1B44-AD56-8D8B17F4C9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95005" y="5686476"/>
            <a:ext cx="401237" cy="4012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B7ACF6-0207-6B47-82E0-EB7AFC8D8769}"/>
              </a:ext>
            </a:extLst>
          </p:cNvPr>
          <p:cNvSpPr txBox="1"/>
          <p:nvPr/>
        </p:nvSpPr>
        <p:spPr>
          <a:xfrm>
            <a:off x="4123389" y="6069996"/>
            <a:ext cx="137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Simple Email Service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4E8BD26-040A-5442-8979-14E1DF7CF5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8310" y="775270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F315DA0-FF6F-904D-95C5-A0F979E60BE1}"/>
              </a:ext>
            </a:extLst>
          </p:cNvPr>
          <p:cNvSpPr txBox="1"/>
          <p:nvPr/>
        </p:nvSpPr>
        <p:spPr>
          <a:xfrm>
            <a:off x="4897444" y="121691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DD2A292-17E8-0441-9978-22A3ECF68F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92909" y="3931622"/>
            <a:ext cx="555050" cy="555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8209DE-5220-914D-BF2E-4EC96EEC0103}"/>
              </a:ext>
            </a:extLst>
          </p:cNvPr>
          <p:cNvSpPr txBox="1"/>
          <p:nvPr/>
        </p:nvSpPr>
        <p:spPr>
          <a:xfrm>
            <a:off x="4042160" y="4497110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ElasticSearch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B6B92A5D-5CED-4F42-A27B-CAFD55CB9F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71751" y="3935972"/>
            <a:ext cx="527399" cy="5273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125FDE0-D3F4-C144-9E65-DDAC6DBD569A}"/>
              </a:ext>
            </a:extLst>
          </p:cNvPr>
          <p:cNvSpPr txBox="1"/>
          <p:nvPr/>
        </p:nvSpPr>
        <p:spPr>
          <a:xfrm>
            <a:off x="4878607" y="4450419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Cognito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ACBE7E0-D920-BC45-823F-CE773B2AD18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402987" y="1254682"/>
            <a:ext cx="469900" cy="4699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C29CC-8067-5845-9283-CDC0F0B214DF}"/>
              </a:ext>
            </a:extLst>
          </p:cNvPr>
          <p:cNvCxnSpPr>
            <a:cxnSpLocks/>
          </p:cNvCxnSpPr>
          <p:nvPr/>
        </p:nvCxnSpPr>
        <p:spPr>
          <a:xfrm>
            <a:off x="2156877" y="1712264"/>
            <a:ext cx="1722551" cy="61167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409413-AAAA-4844-8E75-BABBD977D34A}"/>
              </a:ext>
            </a:extLst>
          </p:cNvPr>
          <p:cNvCxnSpPr>
            <a:cxnSpLocks/>
          </p:cNvCxnSpPr>
          <p:nvPr/>
        </p:nvCxnSpPr>
        <p:spPr>
          <a:xfrm>
            <a:off x="2090181" y="3548408"/>
            <a:ext cx="1825106" cy="1636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4C1F15-0F6F-6F41-9378-AF7A165B2B69}"/>
              </a:ext>
            </a:extLst>
          </p:cNvPr>
          <p:cNvCxnSpPr>
            <a:cxnSpLocks/>
          </p:cNvCxnSpPr>
          <p:nvPr/>
        </p:nvCxnSpPr>
        <p:spPr>
          <a:xfrm>
            <a:off x="2064559" y="2859527"/>
            <a:ext cx="1826246" cy="390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38077-F137-6E41-A23A-CB3E9D0BABDE}"/>
              </a:ext>
            </a:extLst>
          </p:cNvPr>
          <p:cNvCxnSpPr>
            <a:cxnSpLocks/>
          </p:cNvCxnSpPr>
          <p:nvPr/>
        </p:nvCxnSpPr>
        <p:spPr>
          <a:xfrm flipV="1">
            <a:off x="2156877" y="1275738"/>
            <a:ext cx="1740116" cy="98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3FAC88-32EF-B84A-8F42-128E8C50B4FF}"/>
              </a:ext>
            </a:extLst>
          </p:cNvPr>
          <p:cNvCxnSpPr>
            <a:cxnSpLocks/>
          </p:cNvCxnSpPr>
          <p:nvPr/>
        </p:nvCxnSpPr>
        <p:spPr>
          <a:xfrm flipV="1">
            <a:off x="6866326" y="2520196"/>
            <a:ext cx="1277772" cy="1943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DCBC92-8DC0-0E47-9391-935DCC558B74}"/>
              </a:ext>
            </a:extLst>
          </p:cNvPr>
          <p:cNvCxnSpPr>
            <a:cxnSpLocks/>
          </p:cNvCxnSpPr>
          <p:nvPr/>
        </p:nvCxnSpPr>
        <p:spPr>
          <a:xfrm>
            <a:off x="6931234" y="5257525"/>
            <a:ext cx="125596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1EF22B-079B-CF46-964A-0A7FA2DE74F9}"/>
              </a:ext>
            </a:extLst>
          </p:cNvPr>
          <p:cNvCxnSpPr>
            <a:cxnSpLocks/>
          </p:cNvCxnSpPr>
          <p:nvPr/>
        </p:nvCxnSpPr>
        <p:spPr>
          <a:xfrm flipV="1">
            <a:off x="6370417" y="1625635"/>
            <a:ext cx="0" cy="338805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061DAA-49CE-2641-9EA6-6BD8B724F129}"/>
              </a:ext>
            </a:extLst>
          </p:cNvPr>
          <p:cNvCxnSpPr>
            <a:cxnSpLocks/>
          </p:cNvCxnSpPr>
          <p:nvPr/>
        </p:nvCxnSpPr>
        <p:spPr>
          <a:xfrm flipV="1">
            <a:off x="4570434" y="3277933"/>
            <a:ext cx="0" cy="2000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F20338-8500-AC44-9454-286E54B042AF}"/>
              </a:ext>
            </a:extLst>
          </p:cNvPr>
          <p:cNvCxnSpPr>
            <a:cxnSpLocks/>
          </p:cNvCxnSpPr>
          <p:nvPr/>
        </p:nvCxnSpPr>
        <p:spPr>
          <a:xfrm flipH="1" flipV="1">
            <a:off x="4575986" y="4743331"/>
            <a:ext cx="2549" cy="27036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69B04A-8779-1C40-8305-13F069841CA3}"/>
              </a:ext>
            </a:extLst>
          </p:cNvPr>
          <p:cNvSpPr/>
          <p:nvPr/>
        </p:nvSpPr>
        <p:spPr>
          <a:xfrm>
            <a:off x="4279293" y="4291896"/>
            <a:ext cx="7426900" cy="239877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Sentry Exception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D6D43-5ED0-F441-9B3E-2B735916D048}"/>
              </a:ext>
            </a:extLst>
          </p:cNvPr>
          <p:cNvSpPr/>
          <p:nvPr/>
        </p:nvSpPr>
        <p:spPr>
          <a:xfrm>
            <a:off x="4266207" y="597382"/>
            <a:ext cx="3855232" cy="327008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 CI/CD Pipeline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7F103-8CF6-3F48-97F4-7BFC7D3A7C5A}"/>
              </a:ext>
            </a:extLst>
          </p:cNvPr>
          <p:cNvSpPr/>
          <p:nvPr/>
        </p:nvSpPr>
        <p:spPr>
          <a:xfrm>
            <a:off x="829361" y="4979781"/>
            <a:ext cx="1820283" cy="171089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EB96D-9E19-0642-A42B-48AAFB38E1C4}"/>
              </a:ext>
            </a:extLst>
          </p:cNvPr>
          <p:cNvSpPr/>
          <p:nvPr/>
        </p:nvSpPr>
        <p:spPr>
          <a:xfrm>
            <a:off x="8208180" y="944131"/>
            <a:ext cx="3498013" cy="327008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C5915-1E61-CE4C-9430-7C93FAAFF9F5}"/>
              </a:ext>
            </a:extLst>
          </p:cNvPr>
          <p:cNvSpPr/>
          <p:nvPr/>
        </p:nvSpPr>
        <p:spPr>
          <a:xfrm>
            <a:off x="3298663" y="140793"/>
            <a:ext cx="8635651" cy="659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353EC3-5F01-C749-89B2-467FBDC7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663" y="140793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F9D74E-43ED-0244-B401-3FB3A6E2A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311" y="2398261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8D6E4-3911-3C41-BFA3-0A52333B05B7}"/>
              </a:ext>
            </a:extLst>
          </p:cNvPr>
          <p:cNvSpPr/>
          <p:nvPr/>
        </p:nvSpPr>
        <p:spPr>
          <a:xfrm>
            <a:off x="755274" y="2398262"/>
            <a:ext cx="2003329" cy="4335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E98B6D7-EA2F-9640-B241-347AD0FBB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3205" y="5550032"/>
            <a:ext cx="468000" cy="46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58E8F4E-440C-9F42-B494-61BC66A1F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1202" y="4973389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92A9B1-D6C8-3146-90CC-13DDE2AA4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0773" y="4634948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016BC56-D930-2A46-8812-A442B10716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4552" y="5254591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06D59-82FC-6740-A43D-ECE312AAC1A2}"/>
              </a:ext>
            </a:extLst>
          </p:cNvPr>
          <p:cNvSpPr txBox="1"/>
          <p:nvPr/>
        </p:nvSpPr>
        <p:spPr>
          <a:xfrm>
            <a:off x="4423955" y="547553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9B3F0-B274-7B4B-B45A-4D0DBA9391BB}"/>
              </a:ext>
            </a:extLst>
          </p:cNvPr>
          <p:cNvSpPr txBox="1"/>
          <p:nvPr/>
        </p:nvSpPr>
        <p:spPr>
          <a:xfrm>
            <a:off x="6253857" y="503282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775D6-0CE7-024D-BC62-BD67C3539E4F}"/>
              </a:ext>
            </a:extLst>
          </p:cNvPr>
          <p:cNvSpPr txBox="1"/>
          <p:nvPr/>
        </p:nvSpPr>
        <p:spPr>
          <a:xfrm>
            <a:off x="7650828" y="604194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RDS for Postgres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2CDD27B-F782-E443-9C60-BD440BD67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3991" y="5434806"/>
            <a:ext cx="469900" cy="469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614731-8C71-0B43-B0C2-AF8157B13A5B}"/>
              </a:ext>
            </a:extLst>
          </p:cNvPr>
          <p:cNvSpPr txBox="1"/>
          <p:nvPr/>
        </p:nvSpPr>
        <p:spPr>
          <a:xfrm>
            <a:off x="5317075" y="583268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AE8D7C-C19D-FE4A-9877-CF7247DA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3896" y="5457688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A1B44D-E034-A647-92FA-64A8A09E4A58}"/>
              </a:ext>
            </a:extLst>
          </p:cNvPr>
          <p:cNvSpPr txBox="1"/>
          <p:nvPr/>
        </p:nvSpPr>
        <p:spPr>
          <a:xfrm>
            <a:off x="6226980" y="585556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FDEB93B-2B17-5147-8880-03444C2D3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9822" y="5644148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5593C-13DC-8049-95CB-C1B262A95170}"/>
              </a:ext>
            </a:extLst>
          </p:cNvPr>
          <p:cNvSpPr txBox="1"/>
          <p:nvPr/>
        </p:nvSpPr>
        <p:spPr>
          <a:xfrm>
            <a:off x="8962906" y="604202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65D7A03-20CD-354A-A6A3-8D2B20A09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5602" y="1489157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5702AF-6931-EE45-87C1-CC29EBA53919}"/>
              </a:ext>
            </a:extLst>
          </p:cNvPr>
          <p:cNvSpPr txBox="1"/>
          <p:nvPr/>
        </p:nvSpPr>
        <p:spPr>
          <a:xfrm>
            <a:off x="4425716" y="195491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Load Balancer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B5B5FFD-92D1-4B46-A6DF-89AF2B720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6245" y="1536647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B8A415-A99B-5E49-B006-CE215B8184CF}"/>
              </a:ext>
            </a:extLst>
          </p:cNvPr>
          <p:cNvSpPr txBox="1"/>
          <p:nvPr/>
        </p:nvSpPr>
        <p:spPr>
          <a:xfrm>
            <a:off x="5249329" y="193452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B374A78-39DE-FC43-BD48-646A728D64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9335" y="1964226"/>
            <a:ext cx="469900" cy="469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4891A7-C766-0548-9311-D8DC06726039}"/>
              </a:ext>
            </a:extLst>
          </p:cNvPr>
          <p:cNvSpPr txBox="1"/>
          <p:nvPr/>
        </p:nvSpPr>
        <p:spPr>
          <a:xfrm>
            <a:off x="6906601" y="237397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8FF105C-2FD4-894A-AF47-189E74F05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8377" y="1653570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8B354CF-1687-154C-9C67-90395EB7C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7419" y="1332829"/>
            <a:ext cx="469900" cy="4699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1683C6-E523-3144-9537-43BE187922C5}"/>
              </a:ext>
            </a:extLst>
          </p:cNvPr>
          <p:cNvSpPr/>
          <p:nvPr/>
        </p:nvSpPr>
        <p:spPr>
          <a:xfrm>
            <a:off x="8526454" y="1286038"/>
            <a:ext cx="2944377" cy="25257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C27C800-8539-D147-AF2C-26A638D3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6915" y="1294175"/>
            <a:ext cx="330200" cy="3302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0B6CD3C-60E3-684A-9FFF-B7D1F1BC766A}"/>
              </a:ext>
            </a:extLst>
          </p:cNvPr>
          <p:cNvSpPr/>
          <p:nvPr/>
        </p:nvSpPr>
        <p:spPr>
          <a:xfrm>
            <a:off x="8396738" y="1619927"/>
            <a:ext cx="2944377" cy="24380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274F9D10-7313-0140-9F39-13BD260E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469" y="1627972"/>
            <a:ext cx="330200" cy="330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36C2A18-6CE0-F545-B703-4252DB33F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5046" y="2157359"/>
            <a:ext cx="515903" cy="51590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D02EC60-EEC2-AD48-866D-110A0CC3F8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47647" y="2154014"/>
            <a:ext cx="535818" cy="5358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5BEDFF-6B57-1F46-8874-D9CF40496E07}"/>
              </a:ext>
            </a:extLst>
          </p:cNvPr>
          <p:cNvSpPr txBox="1"/>
          <p:nvPr/>
        </p:nvSpPr>
        <p:spPr>
          <a:xfrm>
            <a:off x="8608076" y="267345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CloudFormation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03DB1-A964-684A-8919-FE5C8BB9228A}"/>
              </a:ext>
            </a:extLst>
          </p:cNvPr>
          <p:cNvSpPr txBox="1"/>
          <p:nvPr/>
        </p:nvSpPr>
        <p:spPr>
          <a:xfrm>
            <a:off x="9796848" y="268153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AWS </a:t>
            </a:r>
            <a:r>
              <a:rPr lang="en-US" sz="1000" dirty="0" err="1">
                <a:solidFill>
                  <a:srgbClr val="232F3E"/>
                </a:solidFill>
              </a:rPr>
              <a:t>Cli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0AC723E-6E80-AF4F-B077-6F12357584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03389" y="5609005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2FC7C0-D6BF-8D45-B28E-9AA7921C9F8B}"/>
              </a:ext>
            </a:extLst>
          </p:cNvPr>
          <p:cNvSpPr txBox="1"/>
          <p:nvPr/>
        </p:nvSpPr>
        <p:spPr>
          <a:xfrm>
            <a:off x="9987056" y="605985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AWS </a:t>
            </a:r>
            <a:r>
              <a:rPr lang="en-US" sz="1000" dirty="0" err="1">
                <a:solidFill>
                  <a:srgbClr val="232F3E"/>
                </a:solidFill>
              </a:rPr>
              <a:t>CloudMap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4259D3A1-2E18-5943-A027-4A31766A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34" y="40163"/>
            <a:ext cx="330200" cy="3302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A0EA75-743B-8048-A907-6BA7E3455421}"/>
              </a:ext>
            </a:extLst>
          </p:cNvPr>
          <p:cNvSpPr/>
          <p:nvPr/>
        </p:nvSpPr>
        <p:spPr>
          <a:xfrm>
            <a:off x="775997" y="40164"/>
            <a:ext cx="2003329" cy="2405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>
                <a:ln w="0"/>
                <a:solidFill>
                  <a:sysClr val="windowText" lastClr="000000"/>
                </a:solidFill>
              </a:rPr>
              <a:t>GoSource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30ADB62-B3B9-F648-A0B8-5F1549DC07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61974" y="3081722"/>
            <a:ext cx="433351" cy="4333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9E368EC-F8D2-3643-8BE0-FE516F2FFD5D}"/>
              </a:ext>
            </a:extLst>
          </p:cNvPr>
          <p:cNvSpPr txBox="1"/>
          <p:nvPr/>
        </p:nvSpPr>
        <p:spPr>
          <a:xfrm>
            <a:off x="5975453" y="346503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EFS </a:t>
            </a:r>
            <a:r>
              <a:rPr lang="en-US" sz="1000" dirty="0" err="1">
                <a:solidFill>
                  <a:srgbClr val="232F3E"/>
                </a:solidFill>
              </a:rPr>
              <a:t>FileSystem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583CF11-F99E-6A42-9A3F-9DBCD2AAB0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5817" y="4748005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3C5887B-CA5C-BB4B-99C7-7B53BD2E37F7}"/>
              </a:ext>
            </a:extLst>
          </p:cNvPr>
          <p:cNvSpPr txBox="1"/>
          <p:nvPr/>
        </p:nvSpPr>
        <p:spPr>
          <a:xfrm>
            <a:off x="8702015" y="486989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2D6328C8-82CF-1147-9050-CCADA03F7F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91598" y="113523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5F03FC-B857-4843-99E4-A23272DE66A1}"/>
              </a:ext>
            </a:extLst>
          </p:cNvPr>
          <p:cNvSpPr txBox="1"/>
          <p:nvPr/>
        </p:nvSpPr>
        <p:spPr>
          <a:xfrm>
            <a:off x="1336123" y="156077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MacOS Build Server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A7EDF4-093E-0D44-BF2E-9D4FB145FF2D}"/>
              </a:ext>
            </a:extLst>
          </p:cNvPr>
          <p:cNvSpPr/>
          <p:nvPr/>
        </p:nvSpPr>
        <p:spPr>
          <a:xfrm>
            <a:off x="886038" y="3046427"/>
            <a:ext cx="1820283" cy="13393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Github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7A5B8954-FA47-6840-BD77-B41FD75633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29453" y="3343674"/>
            <a:ext cx="384243" cy="3842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CF895E-9CF4-F848-806A-44E29ED60F87}"/>
              </a:ext>
            </a:extLst>
          </p:cNvPr>
          <p:cNvSpPr txBox="1"/>
          <p:nvPr/>
        </p:nvSpPr>
        <p:spPr>
          <a:xfrm>
            <a:off x="1684608" y="371897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Code Repositories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7B80D396-7731-D245-961D-BDC654A2B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62355" y="3336587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7A80B73-68A1-B74D-8C63-14431249A420}"/>
              </a:ext>
            </a:extLst>
          </p:cNvPr>
          <p:cNvSpPr txBox="1"/>
          <p:nvPr/>
        </p:nvSpPr>
        <p:spPr>
          <a:xfrm>
            <a:off x="849533" y="3784211"/>
            <a:ext cx="10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32F3E"/>
                </a:solidFill>
              </a:rPr>
              <a:t>oAuth</a:t>
            </a:r>
            <a:r>
              <a:rPr lang="en-US" sz="1000" dirty="0">
                <a:solidFill>
                  <a:srgbClr val="232F3E"/>
                </a:solidFill>
              </a:rPr>
              <a:t> Authentication Provider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E8694D-6914-4146-8D9B-4F12C3A479EC}"/>
              </a:ext>
            </a:extLst>
          </p:cNvPr>
          <p:cNvSpPr/>
          <p:nvPr/>
        </p:nvSpPr>
        <p:spPr>
          <a:xfrm>
            <a:off x="4509021" y="4398891"/>
            <a:ext cx="2696977" cy="1871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Application Services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F1FA86-C4F2-5149-BB08-55F21DABD75A}"/>
              </a:ext>
            </a:extLst>
          </p:cNvPr>
          <p:cNvSpPr/>
          <p:nvPr/>
        </p:nvSpPr>
        <p:spPr>
          <a:xfrm>
            <a:off x="7515368" y="4404229"/>
            <a:ext cx="2280241" cy="95537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Artifact Store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24E21-1368-764F-A3D9-4B841D44C891}"/>
              </a:ext>
            </a:extLst>
          </p:cNvPr>
          <p:cNvSpPr/>
          <p:nvPr/>
        </p:nvSpPr>
        <p:spPr>
          <a:xfrm>
            <a:off x="7526214" y="5461676"/>
            <a:ext cx="3626299" cy="8209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Sentry Database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C97DCB-B21A-5340-9850-D86A7344206D}"/>
              </a:ext>
            </a:extLst>
          </p:cNvPr>
          <p:cNvSpPr/>
          <p:nvPr/>
        </p:nvSpPr>
        <p:spPr>
          <a:xfrm>
            <a:off x="6772223" y="928579"/>
            <a:ext cx="1212033" cy="17299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Jenkins Agent Workers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C467B9-2908-A844-8B74-A1A09E00DE4B}"/>
              </a:ext>
            </a:extLst>
          </p:cNvPr>
          <p:cNvSpPr/>
          <p:nvPr/>
        </p:nvSpPr>
        <p:spPr>
          <a:xfrm>
            <a:off x="4335264" y="924880"/>
            <a:ext cx="1904639" cy="17299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Jenkins Service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FA480-3994-6B49-81F9-E4BDE65B9117}"/>
              </a:ext>
            </a:extLst>
          </p:cNvPr>
          <p:cNvSpPr/>
          <p:nvPr/>
        </p:nvSpPr>
        <p:spPr>
          <a:xfrm>
            <a:off x="5088581" y="2795202"/>
            <a:ext cx="2926218" cy="9474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Shared Storage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51B0C0AB-F1D6-4340-8CB4-E38E1B45D27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87286" y="3049861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A28D2A-358F-9B4D-A6B1-715FF0DB89BC}"/>
              </a:ext>
            </a:extLst>
          </p:cNvPr>
          <p:cNvSpPr txBox="1"/>
          <p:nvPr/>
        </p:nvSpPr>
        <p:spPr>
          <a:xfrm>
            <a:off x="9202656" y="3410102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Deployed Application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361FDF-497E-AC4E-87A1-35FD6AFD173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91759" y="2232425"/>
            <a:ext cx="1574448" cy="98823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660177-09CF-4D47-AF47-F18E842D1F4A}"/>
              </a:ext>
            </a:extLst>
          </p:cNvPr>
          <p:cNvCxnSpPr>
            <a:cxnSpLocks/>
          </p:cNvCxnSpPr>
          <p:nvPr/>
        </p:nvCxnSpPr>
        <p:spPr>
          <a:xfrm flipV="1">
            <a:off x="6237487" y="1716521"/>
            <a:ext cx="5424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01F4FC-0D1F-9B4A-9891-3152C359EC36}"/>
              </a:ext>
            </a:extLst>
          </p:cNvPr>
          <p:cNvCxnSpPr>
            <a:cxnSpLocks/>
          </p:cNvCxnSpPr>
          <p:nvPr/>
        </p:nvCxnSpPr>
        <p:spPr>
          <a:xfrm>
            <a:off x="7992743" y="2406635"/>
            <a:ext cx="398462" cy="238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9AA314-960A-BC48-9884-A68489EC828C}"/>
              </a:ext>
            </a:extLst>
          </p:cNvPr>
          <p:cNvCxnSpPr>
            <a:cxnSpLocks/>
          </p:cNvCxnSpPr>
          <p:nvPr/>
        </p:nvCxnSpPr>
        <p:spPr>
          <a:xfrm flipH="1">
            <a:off x="6399101" y="4030487"/>
            <a:ext cx="1992104" cy="32524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2E6674-690E-2D44-9EE2-59360596C669}"/>
              </a:ext>
            </a:extLst>
          </p:cNvPr>
          <p:cNvCxnSpPr>
            <a:cxnSpLocks/>
          </p:cNvCxnSpPr>
          <p:nvPr/>
        </p:nvCxnSpPr>
        <p:spPr>
          <a:xfrm flipH="1">
            <a:off x="2649644" y="1286038"/>
            <a:ext cx="1646993" cy="813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0DE26E-6AF6-9B47-9755-E84BD282E84F}"/>
              </a:ext>
            </a:extLst>
          </p:cNvPr>
          <p:cNvCxnSpPr>
            <a:cxnSpLocks/>
          </p:cNvCxnSpPr>
          <p:nvPr/>
        </p:nvCxnSpPr>
        <p:spPr>
          <a:xfrm flipV="1">
            <a:off x="1591598" y="4385774"/>
            <a:ext cx="0" cy="59400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224FDF-340A-AA45-9B9F-5332E6C13BD7}"/>
              </a:ext>
            </a:extLst>
          </p:cNvPr>
          <p:cNvCxnSpPr>
            <a:cxnSpLocks/>
          </p:cNvCxnSpPr>
          <p:nvPr/>
        </p:nvCxnSpPr>
        <p:spPr>
          <a:xfrm flipV="1">
            <a:off x="2698326" y="2566221"/>
            <a:ext cx="1584606" cy="248552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341B4E-7BC6-2444-86FF-C2DB54BCD88D}"/>
              </a:ext>
            </a:extLst>
          </p:cNvPr>
          <p:cNvCxnSpPr>
            <a:cxnSpLocks/>
          </p:cNvCxnSpPr>
          <p:nvPr/>
        </p:nvCxnSpPr>
        <p:spPr>
          <a:xfrm>
            <a:off x="2622267" y="5698555"/>
            <a:ext cx="167437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685B9266-F923-3846-B3F3-EBE2AFEBD8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27397" y="4766678"/>
            <a:ext cx="426206" cy="42620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D7394B2-A1AD-9048-88F4-13C6A8B65B23}"/>
              </a:ext>
            </a:extLst>
          </p:cNvPr>
          <p:cNvSpPr txBox="1"/>
          <p:nvPr/>
        </p:nvSpPr>
        <p:spPr>
          <a:xfrm>
            <a:off x="5333140" y="519948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SES Email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232A82-878B-E240-AFC1-91B0A3517B16}"/>
              </a:ext>
            </a:extLst>
          </p:cNvPr>
          <p:cNvSpPr/>
          <p:nvPr/>
        </p:nvSpPr>
        <p:spPr>
          <a:xfrm>
            <a:off x="1072092" y="550624"/>
            <a:ext cx="1542718" cy="17299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iOS Build Service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0B6B375-1C99-0547-B25B-C1BC4AD85616}"/>
              </a:ext>
            </a:extLst>
          </p:cNvPr>
          <p:cNvCxnSpPr>
            <a:cxnSpLocks/>
          </p:cNvCxnSpPr>
          <p:nvPr/>
        </p:nvCxnSpPr>
        <p:spPr>
          <a:xfrm flipV="1">
            <a:off x="5644172" y="2665232"/>
            <a:ext cx="0" cy="12627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527018-1581-184C-9B7B-0A120BF8F500}"/>
              </a:ext>
            </a:extLst>
          </p:cNvPr>
          <p:cNvCxnSpPr>
            <a:cxnSpLocks/>
          </p:cNvCxnSpPr>
          <p:nvPr/>
        </p:nvCxnSpPr>
        <p:spPr>
          <a:xfrm flipV="1">
            <a:off x="7377599" y="2654834"/>
            <a:ext cx="0" cy="12627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F038A82-D3D5-D94E-9319-CEEF562B4141}"/>
              </a:ext>
            </a:extLst>
          </p:cNvPr>
          <p:cNvCxnSpPr>
            <a:cxnSpLocks/>
          </p:cNvCxnSpPr>
          <p:nvPr/>
        </p:nvCxnSpPr>
        <p:spPr>
          <a:xfrm flipH="1" flipV="1">
            <a:off x="7205998" y="4714289"/>
            <a:ext cx="331321" cy="156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7C0084-D8B1-3848-B4A7-7966372AA2C4}"/>
              </a:ext>
            </a:extLst>
          </p:cNvPr>
          <p:cNvCxnSpPr>
            <a:cxnSpLocks/>
          </p:cNvCxnSpPr>
          <p:nvPr/>
        </p:nvCxnSpPr>
        <p:spPr>
          <a:xfrm flipH="1" flipV="1">
            <a:off x="7200313" y="5721094"/>
            <a:ext cx="331321" cy="156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E7A8A-6598-3A4F-97B9-B35AFAF21410}"/>
              </a:ext>
            </a:extLst>
          </p:cNvPr>
          <p:cNvSpPr/>
          <p:nvPr/>
        </p:nvSpPr>
        <p:spPr>
          <a:xfrm>
            <a:off x="4830885" y="148167"/>
            <a:ext cx="2992807" cy="525958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Data Collection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899DE-3958-064E-95C5-AEFDCA1D7DC4}"/>
              </a:ext>
            </a:extLst>
          </p:cNvPr>
          <p:cNvSpPr/>
          <p:nvPr/>
        </p:nvSpPr>
        <p:spPr>
          <a:xfrm>
            <a:off x="7986550" y="148168"/>
            <a:ext cx="3976329" cy="658792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Data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298-0C08-7644-9201-68AA8FEFCC47}"/>
              </a:ext>
            </a:extLst>
          </p:cNvPr>
          <p:cNvSpPr/>
          <p:nvPr/>
        </p:nvSpPr>
        <p:spPr>
          <a:xfrm>
            <a:off x="4815029" y="5449439"/>
            <a:ext cx="2823600" cy="128713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Archive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F0A1C5-FB47-8647-A291-0AACF2F8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474" y="121084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EF6920-A33A-8045-BD2D-3692573A6FF2}"/>
              </a:ext>
            </a:extLst>
          </p:cNvPr>
          <p:cNvSpPr/>
          <p:nvPr/>
        </p:nvSpPr>
        <p:spPr>
          <a:xfrm>
            <a:off x="3413146" y="121905"/>
            <a:ext cx="8602614" cy="6704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3B719-6E3C-BC40-8C2D-8E5F2D42F677}"/>
              </a:ext>
            </a:extLst>
          </p:cNvPr>
          <p:cNvSpPr/>
          <p:nvPr/>
        </p:nvSpPr>
        <p:spPr>
          <a:xfrm>
            <a:off x="1531101" y="926926"/>
            <a:ext cx="1402723" cy="192191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Airports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734519-E44B-9749-9880-58FF26E37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6172" y="929970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2122B43-DBD5-254E-BFDC-A71040F01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3663" y="172933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AA1F83A-9B0F-D541-81EE-2A8C7BE9C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4375" y="5316106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440ABA-D393-2C45-8FFE-CC0FF64E0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1342" y="5008972"/>
            <a:ext cx="469900" cy="469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F0E910-6CF3-FE48-9BD1-370085E479BD}"/>
              </a:ext>
            </a:extLst>
          </p:cNvPr>
          <p:cNvSpPr/>
          <p:nvPr/>
        </p:nvSpPr>
        <p:spPr>
          <a:xfrm>
            <a:off x="1536116" y="2889426"/>
            <a:ext cx="1422716" cy="393698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Dept Offices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42E827A-BFE9-ED43-A0CC-A186611FB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9043" y="2873825"/>
            <a:ext cx="330200" cy="330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EC07E27-8C54-0D47-8C9C-11D84D11E269}"/>
              </a:ext>
            </a:extLst>
          </p:cNvPr>
          <p:cNvGrpSpPr/>
          <p:nvPr/>
        </p:nvGrpSpPr>
        <p:grpSpPr>
          <a:xfrm>
            <a:off x="5308441" y="5849500"/>
            <a:ext cx="1072750" cy="571123"/>
            <a:chOff x="4806284" y="5898888"/>
            <a:chExt cx="1072750" cy="57112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ACFA732-A92A-234D-A8FA-3307332B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37067" y="5898888"/>
              <a:ext cx="377401" cy="3774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C34DC-95C6-DB40-9CFB-7C86F92C80A0}"/>
                </a:ext>
              </a:extLst>
            </p:cNvPr>
            <p:cNvSpPr txBox="1"/>
            <p:nvPr/>
          </p:nvSpPr>
          <p:spPr>
            <a:xfrm>
              <a:off x="4806284" y="6223790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CloudFront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3A569-8B34-7D4B-A95A-F1F86DA570E3}"/>
              </a:ext>
            </a:extLst>
          </p:cNvPr>
          <p:cNvGrpSpPr/>
          <p:nvPr/>
        </p:nvGrpSpPr>
        <p:grpSpPr>
          <a:xfrm>
            <a:off x="6117023" y="5851610"/>
            <a:ext cx="1072750" cy="566735"/>
            <a:chOff x="5587583" y="5931383"/>
            <a:chExt cx="1072750" cy="56673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DCBB45E-2E04-9649-B31D-C656AE17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10491" y="5931383"/>
              <a:ext cx="377401" cy="3774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488B6-A284-EC43-B42C-E2A7509DFC23}"/>
                </a:ext>
              </a:extLst>
            </p:cNvPr>
            <p:cNvSpPr txBox="1"/>
            <p:nvPr/>
          </p:nvSpPr>
          <p:spPr>
            <a:xfrm>
              <a:off x="5587583" y="62518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88D8CC84-3D73-4940-BA00-93E3E91BA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2127" y="1921748"/>
            <a:ext cx="469900" cy="4699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ED9E639-AA3E-1640-BDAE-BBFF23EEC8A6}"/>
              </a:ext>
            </a:extLst>
          </p:cNvPr>
          <p:cNvGrpSpPr/>
          <p:nvPr/>
        </p:nvGrpSpPr>
        <p:grpSpPr>
          <a:xfrm>
            <a:off x="3449358" y="4979788"/>
            <a:ext cx="1313440" cy="528267"/>
            <a:chOff x="4372913" y="4816981"/>
            <a:chExt cx="1313440" cy="528267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1FD8F13-93E0-9D4C-9145-9636C619E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73160" y="4816981"/>
              <a:ext cx="338738" cy="33873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9E2E32-1CDA-BB45-B2E0-84D1C0798552}"/>
                </a:ext>
              </a:extLst>
            </p:cNvPr>
            <p:cNvSpPr txBox="1"/>
            <p:nvPr/>
          </p:nvSpPr>
          <p:spPr>
            <a:xfrm>
              <a:off x="4372913" y="5099027"/>
              <a:ext cx="1313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Cognito </a:t>
              </a:r>
              <a:r>
                <a:rPr lang="en-US" sz="1000" dirty="0" err="1">
                  <a:solidFill>
                    <a:srgbClr val="232F3E"/>
                  </a:solidFill>
                </a:rPr>
                <a:t>Userpool</a:t>
              </a:r>
              <a:endParaRPr lang="en-US" sz="10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C01D2734-0A35-DB4E-BB34-D78A47525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4579" y="1181632"/>
            <a:ext cx="342799" cy="3427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678E67-8BA8-8948-B850-EE0B5F820D00}"/>
              </a:ext>
            </a:extLst>
          </p:cNvPr>
          <p:cNvSpPr txBox="1"/>
          <p:nvPr/>
        </p:nvSpPr>
        <p:spPr>
          <a:xfrm>
            <a:off x="10535278" y="1550233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S3 Bucket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305A0B1-39E6-2446-8E46-ECB4A7A76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99545" y="1141847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1F4C946-73A5-C847-8C89-2DFCEC323E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80089" y="1144403"/>
            <a:ext cx="362161" cy="36216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E3FEB-93FD-434C-AF0D-3B1BDE6A3D6E}"/>
              </a:ext>
            </a:extLst>
          </p:cNvPr>
          <p:cNvGrpSpPr/>
          <p:nvPr/>
        </p:nvGrpSpPr>
        <p:grpSpPr>
          <a:xfrm>
            <a:off x="8403909" y="5934184"/>
            <a:ext cx="1072750" cy="619260"/>
            <a:chOff x="8726655" y="5849468"/>
            <a:chExt cx="1072750" cy="61926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3B6A191-F628-4747-B437-208EDF83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8080" y="5849468"/>
              <a:ext cx="355140" cy="35514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79EFDF-8F5A-5948-B670-E2E838AFF052}"/>
                </a:ext>
              </a:extLst>
            </p:cNvPr>
            <p:cNvSpPr txBox="1"/>
            <p:nvPr/>
          </p:nvSpPr>
          <p:spPr>
            <a:xfrm>
              <a:off x="8726655" y="622250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EC9C73EF-CFAC-4048-9174-2810F9A481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72730" y="3022295"/>
            <a:ext cx="378392" cy="37839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531FD47-0563-674E-8944-71BA8A767E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7296" y="2999796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8AA6045-C2AD-3940-ABC1-0175711554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21945" y="1965872"/>
            <a:ext cx="385822" cy="3858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0735F35-4385-AD4F-A90F-82EF12C9B8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60019" y="2002225"/>
            <a:ext cx="330159" cy="33015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E0FDFA1-8311-294C-B52C-4C2584DF5326}"/>
              </a:ext>
            </a:extLst>
          </p:cNvPr>
          <p:cNvSpPr/>
          <p:nvPr/>
        </p:nvSpPr>
        <p:spPr>
          <a:xfrm>
            <a:off x="4947110" y="5564192"/>
            <a:ext cx="2560119" cy="8541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Analyst Web App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754CA7-2B41-DD47-87A8-40AA8E488855}"/>
              </a:ext>
            </a:extLst>
          </p:cNvPr>
          <p:cNvGrpSpPr/>
          <p:nvPr/>
        </p:nvGrpSpPr>
        <p:grpSpPr>
          <a:xfrm>
            <a:off x="5705991" y="1831107"/>
            <a:ext cx="1072750" cy="587094"/>
            <a:chOff x="6427186" y="2459324"/>
            <a:chExt cx="1072750" cy="58709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073349E-0385-BA48-BF31-22C2D9FB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728611" y="2459324"/>
              <a:ext cx="361938" cy="36193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E18FDC-B7D7-5F4E-B88C-DE5FF53EA074}"/>
                </a:ext>
              </a:extLst>
            </p:cNvPr>
            <p:cNvSpPr txBox="1"/>
            <p:nvPr/>
          </p:nvSpPr>
          <p:spPr>
            <a:xfrm>
              <a:off x="6427186" y="28001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Lambda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B83F42-BFDE-EF4F-896A-D1117D123471}"/>
              </a:ext>
            </a:extLst>
          </p:cNvPr>
          <p:cNvGrpSpPr/>
          <p:nvPr/>
        </p:nvGrpSpPr>
        <p:grpSpPr>
          <a:xfrm>
            <a:off x="6701497" y="2561373"/>
            <a:ext cx="1072750" cy="582159"/>
            <a:chOff x="7132168" y="2468313"/>
            <a:chExt cx="1072750" cy="58215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2BA60C33-E2B9-5B43-B8BE-7BF2A0B0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33593" y="2468313"/>
              <a:ext cx="361938" cy="36193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A0C3AE-177A-CF40-974D-D51B240F247A}"/>
                </a:ext>
              </a:extLst>
            </p:cNvPr>
            <p:cNvSpPr txBox="1"/>
            <p:nvPr/>
          </p:nvSpPr>
          <p:spPr>
            <a:xfrm>
              <a:off x="7132168" y="2804251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S3 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441595-B138-054C-9747-AEA788488B90}"/>
              </a:ext>
            </a:extLst>
          </p:cNvPr>
          <p:cNvGrpSpPr/>
          <p:nvPr/>
        </p:nvGrpSpPr>
        <p:grpSpPr>
          <a:xfrm>
            <a:off x="4947677" y="1523196"/>
            <a:ext cx="1595899" cy="899650"/>
            <a:chOff x="4947677" y="1523196"/>
            <a:chExt cx="1595899" cy="89965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888BA2-2ACD-5A41-802D-DBCE286FAE5A}"/>
                </a:ext>
              </a:extLst>
            </p:cNvPr>
            <p:cNvGrpSpPr/>
            <p:nvPr/>
          </p:nvGrpSpPr>
          <p:grpSpPr>
            <a:xfrm>
              <a:off x="4950721" y="1830000"/>
              <a:ext cx="1072750" cy="588691"/>
              <a:chOff x="5671916" y="2458217"/>
              <a:chExt cx="1072750" cy="588691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C9A62417-84A2-754D-AAEC-EF56E05C3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973342" y="2458217"/>
                <a:ext cx="363044" cy="36304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F098CC-3E5B-754E-8697-39DACF5E8079}"/>
                  </a:ext>
                </a:extLst>
              </p:cNvPr>
              <p:cNvSpPr txBox="1"/>
              <p:nvPr/>
            </p:nvSpPr>
            <p:spPr>
              <a:xfrm>
                <a:off x="5671916" y="2800687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API Gateway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5D48E5A-0F22-9245-A26A-EC549F08C2C7}"/>
                </a:ext>
              </a:extLst>
            </p:cNvPr>
            <p:cNvSpPr/>
            <p:nvPr/>
          </p:nvSpPr>
          <p:spPr>
            <a:xfrm>
              <a:off x="4947677" y="1523196"/>
              <a:ext cx="1595899" cy="8996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API - Mobile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B9EBA4-2865-7444-9280-C49F93E6D1A3}"/>
              </a:ext>
            </a:extLst>
          </p:cNvPr>
          <p:cNvGrpSpPr/>
          <p:nvPr/>
        </p:nvGrpSpPr>
        <p:grpSpPr>
          <a:xfrm>
            <a:off x="4961975" y="490668"/>
            <a:ext cx="2519600" cy="1002215"/>
            <a:chOff x="5685317" y="3415828"/>
            <a:chExt cx="2519600" cy="10022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B1BF74-7293-0C4D-B1E9-ADC13E6B17E2}"/>
                </a:ext>
              </a:extLst>
            </p:cNvPr>
            <p:cNvGrpSpPr/>
            <p:nvPr/>
          </p:nvGrpSpPr>
          <p:grpSpPr>
            <a:xfrm>
              <a:off x="6410027" y="3797585"/>
              <a:ext cx="1072750" cy="620458"/>
              <a:chOff x="6410027" y="3797585"/>
              <a:chExt cx="1072750" cy="620458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CAA152AC-7C4D-A944-813C-CF34713AB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11452" y="3797585"/>
                <a:ext cx="381244" cy="381244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F128AF-0DE3-4D42-AFA3-B7BFCB5D94F4}"/>
                  </a:ext>
                </a:extLst>
              </p:cNvPr>
              <p:cNvSpPr txBox="1"/>
              <p:nvPr/>
            </p:nvSpPr>
            <p:spPr>
              <a:xfrm>
                <a:off x="6410027" y="4171822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S3 Bucket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3C633A-E77A-E049-A77E-587195D9EECA}"/>
                </a:ext>
              </a:extLst>
            </p:cNvPr>
            <p:cNvSpPr/>
            <p:nvPr/>
          </p:nvSpPr>
          <p:spPr>
            <a:xfrm>
              <a:off x="5685317" y="3415828"/>
              <a:ext cx="2519600" cy="96231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Submission Stage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FB0067-8662-7146-9D54-69572852C6F4}"/>
              </a:ext>
            </a:extLst>
          </p:cNvPr>
          <p:cNvGrpSpPr/>
          <p:nvPr/>
        </p:nvGrpSpPr>
        <p:grpSpPr>
          <a:xfrm>
            <a:off x="4958306" y="4015207"/>
            <a:ext cx="2547300" cy="929033"/>
            <a:chOff x="5611438" y="198628"/>
            <a:chExt cx="2547300" cy="92903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F6822F-746C-3C49-B1B5-91E72F0AA1E2}"/>
                </a:ext>
              </a:extLst>
            </p:cNvPr>
            <p:cNvGrpSpPr/>
            <p:nvPr/>
          </p:nvGrpSpPr>
          <p:grpSpPr>
            <a:xfrm>
              <a:off x="6760706" y="554289"/>
              <a:ext cx="1072750" cy="549357"/>
              <a:chOff x="6760706" y="554289"/>
              <a:chExt cx="1072750" cy="549357"/>
            </a:xfrm>
          </p:grpSpPr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44FBF297-314D-C440-BBEA-01B3F8EE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27346" y="554289"/>
                <a:ext cx="359545" cy="359545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60F83A9-F57F-D04D-892F-6AF6DB3D06AC}"/>
                  </a:ext>
                </a:extLst>
              </p:cNvPr>
              <p:cNvSpPr txBox="1"/>
              <p:nvPr/>
            </p:nvSpPr>
            <p:spPr>
              <a:xfrm>
                <a:off x="6760706" y="857425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S3 Bucket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E05E9BA-0164-DA41-88A9-DED42D355EEF}"/>
                </a:ext>
              </a:extLst>
            </p:cNvPr>
            <p:cNvGrpSpPr/>
            <p:nvPr/>
          </p:nvGrpSpPr>
          <p:grpSpPr>
            <a:xfrm>
              <a:off x="5887189" y="544999"/>
              <a:ext cx="1072750" cy="558056"/>
              <a:chOff x="5887189" y="544999"/>
              <a:chExt cx="1072750" cy="558056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8B7B717F-767F-694C-9516-94367B497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75727" y="544999"/>
                <a:ext cx="359545" cy="359545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E9FBE4-4103-E340-8090-046A16FE6E85}"/>
                  </a:ext>
                </a:extLst>
              </p:cNvPr>
              <p:cNvSpPr txBox="1"/>
              <p:nvPr/>
            </p:nvSpPr>
            <p:spPr>
              <a:xfrm>
                <a:off x="5887189" y="856834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CloudFront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A780E2-F305-7641-A598-8F86D761915A}"/>
                </a:ext>
              </a:extLst>
            </p:cNvPr>
            <p:cNvSpPr/>
            <p:nvPr/>
          </p:nvSpPr>
          <p:spPr>
            <a:xfrm>
              <a:off x="5611438" y="198628"/>
              <a:ext cx="2547300" cy="92903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Web 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B475DC0-B047-7F4C-9976-240CC9A9FA05}"/>
              </a:ext>
            </a:extLst>
          </p:cNvPr>
          <p:cNvSpPr/>
          <p:nvPr/>
        </p:nvSpPr>
        <p:spPr>
          <a:xfrm>
            <a:off x="8125278" y="756098"/>
            <a:ext cx="1688996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AV Scanning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4C80BC3-2DFA-364E-B80F-3E063F7EC2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313785" y="2002225"/>
            <a:ext cx="330160" cy="33016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7BDFD54-EB5B-5C40-A251-60AAC198A56F}"/>
              </a:ext>
            </a:extLst>
          </p:cNvPr>
          <p:cNvSpPr/>
          <p:nvPr/>
        </p:nvSpPr>
        <p:spPr>
          <a:xfrm>
            <a:off x="10310781" y="752540"/>
            <a:ext cx="1500900" cy="24044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Quarantine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527396-90E9-674B-B8B0-3789B84AD2CE}"/>
              </a:ext>
            </a:extLst>
          </p:cNvPr>
          <p:cNvSpPr/>
          <p:nvPr/>
        </p:nvSpPr>
        <p:spPr>
          <a:xfrm>
            <a:off x="8180988" y="2610398"/>
            <a:ext cx="1688996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Validation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921D7C-EB7C-CE41-8347-B291BCCEA1C3}"/>
              </a:ext>
            </a:extLst>
          </p:cNvPr>
          <p:cNvSpPr/>
          <p:nvPr/>
        </p:nvSpPr>
        <p:spPr>
          <a:xfrm>
            <a:off x="8205487" y="5503713"/>
            <a:ext cx="1401509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Archive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0E5D67-6E60-294C-BFAF-5716E8CA942B}"/>
              </a:ext>
            </a:extLst>
          </p:cNvPr>
          <p:cNvSpPr/>
          <p:nvPr/>
        </p:nvSpPr>
        <p:spPr>
          <a:xfrm>
            <a:off x="10087811" y="5497304"/>
            <a:ext cx="1794527" cy="10434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Data Archiving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74B63F39-2B0C-0A45-BEB5-68372EBE8D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21574" y="5880538"/>
            <a:ext cx="469900" cy="4699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8649D9C2-F890-EC49-BD83-AEA259B566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63054" y="5814055"/>
            <a:ext cx="469900" cy="46990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9F8929-BF9F-EB43-BC74-583EA6D9B2B2}"/>
              </a:ext>
            </a:extLst>
          </p:cNvPr>
          <p:cNvCxnSpPr>
            <a:cxnSpLocks/>
          </p:cNvCxnSpPr>
          <p:nvPr/>
        </p:nvCxnSpPr>
        <p:spPr>
          <a:xfrm flipH="1">
            <a:off x="7481576" y="1188015"/>
            <a:ext cx="6153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1EB18EB8-B14F-8140-B03D-F05A2D80CE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9522" y="3694450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B780A32D-1AB9-F04B-9C8D-840AF4B05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6489" y="3387316"/>
            <a:ext cx="469900" cy="4699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0FF9C21-886E-FD44-AD8A-9786FBD92754}"/>
              </a:ext>
            </a:extLst>
          </p:cNvPr>
          <p:cNvSpPr/>
          <p:nvPr/>
        </p:nvSpPr>
        <p:spPr>
          <a:xfrm>
            <a:off x="3502238" y="518383"/>
            <a:ext cx="1265746" cy="23710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Mobile App System Authentication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A662BA-0F95-6D4A-B9F4-8B83E6D9ED57}"/>
              </a:ext>
            </a:extLst>
          </p:cNvPr>
          <p:cNvSpPr txBox="1"/>
          <p:nvPr/>
        </p:nvSpPr>
        <p:spPr>
          <a:xfrm>
            <a:off x="8031490" y="335764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0738E9-9A3F-CC43-BB54-3D5C730FDA42}"/>
              </a:ext>
            </a:extLst>
          </p:cNvPr>
          <p:cNvSpPr txBox="1"/>
          <p:nvPr/>
        </p:nvSpPr>
        <p:spPr>
          <a:xfrm>
            <a:off x="8841550" y="3343734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89EEDB-8200-744B-80FF-82D17B43A185}"/>
              </a:ext>
            </a:extLst>
          </p:cNvPr>
          <p:cNvSpPr txBox="1"/>
          <p:nvPr/>
        </p:nvSpPr>
        <p:spPr>
          <a:xfrm>
            <a:off x="8798120" y="1467299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75868-3A1D-644E-8EC9-62BF1A1FE1B6}"/>
              </a:ext>
            </a:extLst>
          </p:cNvPr>
          <p:cNvSpPr txBox="1"/>
          <p:nvPr/>
        </p:nvSpPr>
        <p:spPr>
          <a:xfrm>
            <a:off x="8036697" y="146804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SQS Queue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6689A2-3F20-6541-AEEA-A448811A0B51}"/>
              </a:ext>
            </a:extLst>
          </p:cNvPr>
          <p:cNvSpPr txBox="1"/>
          <p:nvPr/>
        </p:nvSpPr>
        <p:spPr>
          <a:xfrm>
            <a:off x="10509373" y="2355495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SNS Notification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9E1D7-C1DF-9F4D-8DD9-90565EAE5346}"/>
              </a:ext>
            </a:extLst>
          </p:cNvPr>
          <p:cNvSpPr txBox="1"/>
          <p:nvPr/>
        </p:nvSpPr>
        <p:spPr>
          <a:xfrm>
            <a:off x="10897874" y="626193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Scheduled Event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9872C1-F86F-8A46-B149-3FD32EAFC76C}"/>
              </a:ext>
            </a:extLst>
          </p:cNvPr>
          <p:cNvSpPr txBox="1"/>
          <p:nvPr/>
        </p:nvSpPr>
        <p:spPr>
          <a:xfrm>
            <a:off x="10025861" y="6243001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ECS 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67D47A-0EC0-374C-A54C-D74F40C1ED82}"/>
              </a:ext>
            </a:extLst>
          </p:cNvPr>
          <p:cNvSpPr/>
          <p:nvPr/>
        </p:nvSpPr>
        <p:spPr>
          <a:xfrm>
            <a:off x="64389" y="322278"/>
            <a:ext cx="1372924" cy="649774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Azure AD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EA072934-8142-F441-9432-2C25896B0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71" y="342490"/>
            <a:ext cx="330200" cy="33020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14DA185-1E0D-8D43-9619-34039E32716F}"/>
              </a:ext>
            </a:extLst>
          </p:cNvPr>
          <p:cNvSpPr/>
          <p:nvPr/>
        </p:nvSpPr>
        <p:spPr>
          <a:xfrm>
            <a:off x="135923" y="752540"/>
            <a:ext cx="1209663" cy="26764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Mobile App Authentication Domain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5664C8-F741-D04A-B746-A28B8181E158}"/>
              </a:ext>
            </a:extLst>
          </p:cNvPr>
          <p:cNvSpPr/>
          <p:nvPr/>
        </p:nvSpPr>
        <p:spPr>
          <a:xfrm>
            <a:off x="139210" y="3673978"/>
            <a:ext cx="1209663" cy="26764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Web App Authentication Domain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D7308DA-DBF4-F04C-80E9-25AF6C8BC5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4000" y="1864663"/>
            <a:ext cx="469900" cy="4699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54822113-9632-ED43-A414-A42EF1B1125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055" y="5179418"/>
            <a:ext cx="469900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C20A21E-7B12-1540-8873-F95F145B5B9B}"/>
              </a:ext>
            </a:extLst>
          </p:cNvPr>
          <p:cNvSpPr txBox="1"/>
          <p:nvPr/>
        </p:nvSpPr>
        <p:spPr>
          <a:xfrm>
            <a:off x="39062" y="2315791"/>
            <a:ext cx="131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Application Registration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7B563E-9787-1940-B540-5B171C03E858}"/>
              </a:ext>
            </a:extLst>
          </p:cNvPr>
          <p:cNvSpPr txBox="1"/>
          <p:nvPr/>
        </p:nvSpPr>
        <p:spPr>
          <a:xfrm>
            <a:off x="57285" y="5675999"/>
            <a:ext cx="131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Application Registration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444390-00DE-F24A-81C9-BCE3218D749F}"/>
              </a:ext>
            </a:extLst>
          </p:cNvPr>
          <p:cNvSpPr txBox="1"/>
          <p:nvPr/>
        </p:nvSpPr>
        <p:spPr>
          <a:xfrm>
            <a:off x="1644728" y="2540137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Officer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2DCF1E-DC70-5F4E-95CE-0DC7993CF693}"/>
              </a:ext>
            </a:extLst>
          </p:cNvPr>
          <p:cNvSpPr txBox="1"/>
          <p:nvPr/>
        </p:nvSpPr>
        <p:spPr>
          <a:xfrm>
            <a:off x="1726821" y="4175146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Config Editor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1A5DA7-3E3D-D04C-9494-E0ACD25EC14D}"/>
              </a:ext>
            </a:extLst>
          </p:cNvPr>
          <p:cNvSpPr txBox="1"/>
          <p:nvPr/>
        </p:nvSpPr>
        <p:spPr>
          <a:xfrm>
            <a:off x="1726821" y="5800408"/>
            <a:ext cx="107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Analyst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7A879-FACE-6048-AF29-F4D2A4140016}"/>
              </a:ext>
            </a:extLst>
          </p:cNvPr>
          <p:cNvGrpSpPr/>
          <p:nvPr/>
        </p:nvGrpSpPr>
        <p:grpSpPr>
          <a:xfrm>
            <a:off x="4953256" y="2849847"/>
            <a:ext cx="1595899" cy="899650"/>
            <a:chOff x="4947677" y="1523196"/>
            <a:chExt cx="1595899" cy="89965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584DF9-BBED-1C4A-894D-9106A306BFD2}"/>
                </a:ext>
              </a:extLst>
            </p:cNvPr>
            <p:cNvGrpSpPr/>
            <p:nvPr/>
          </p:nvGrpSpPr>
          <p:grpSpPr>
            <a:xfrm>
              <a:off x="4950721" y="1830000"/>
              <a:ext cx="1072750" cy="588691"/>
              <a:chOff x="5671916" y="2458217"/>
              <a:chExt cx="1072750" cy="588691"/>
            </a:xfrm>
          </p:grpSpPr>
          <p:pic>
            <p:nvPicPr>
              <p:cNvPr id="124" name="Graphic 123">
                <a:extLst>
                  <a:ext uri="{FF2B5EF4-FFF2-40B4-BE49-F238E27FC236}">
                    <a16:creationId xmlns:a16="http://schemas.microsoft.com/office/drawing/2014/main" id="{0B980C94-6574-A349-B710-38248367C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973342" y="2458217"/>
                <a:ext cx="363044" cy="363044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4F312C-60FF-FA4D-A696-F58DF5FC1AC3}"/>
                  </a:ext>
                </a:extLst>
              </p:cNvPr>
              <p:cNvSpPr txBox="1"/>
              <p:nvPr/>
            </p:nvSpPr>
            <p:spPr>
              <a:xfrm>
                <a:off x="5671916" y="2800687"/>
                <a:ext cx="10727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API Gateway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AE1B584-B1B9-FF4C-9310-91ED6477E530}"/>
                </a:ext>
              </a:extLst>
            </p:cNvPr>
            <p:cNvSpPr/>
            <p:nvPr/>
          </p:nvSpPr>
          <p:spPr>
            <a:xfrm>
              <a:off x="4947677" y="1523196"/>
              <a:ext cx="1595899" cy="8996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Config API - Web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86F032-1EC5-0045-B5E6-27E00437E509}"/>
              </a:ext>
            </a:extLst>
          </p:cNvPr>
          <p:cNvSpPr/>
          <p:nvPr/>
        </p:nvSpPr>
        <p:spPr>
          <a:xfrm>
            <a:off x="6771377" y="2266076"/>
            <a:ext cx="963094" cy="8996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Config Store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7A4663-DA07-0544-BF38-83C87BAB21AF}"/>
              </a:ext>
            </a:extLst>
          </p:cNvPr>
          <p:cNvGrpSpPr/>
          <p:nvPr/>
        </p:nvGrpSpPr>
        <p:grpSpPr>
          <a:xfrm>
            <a:off x="5594055" y="3137380"/>
            <a:ext cx="1072750" cy="587094"/>
            <a:chOff x="6427186" y="2459324"/>
            <a:chExt cx="1072750" cy="587094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C4BD51DD-4F16-CA4E-B738-DB555E24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728611" y="2459324"/>
              <a:ext cx="361938" cy="361938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D43ABE7-B6A8-CE44-840F-936660006F48}"/>
                </a:ext>
              </a:extLst>
            </p:cNvPr>
            <p:cNvSpPr txBox="1"/>
            <p:nvPr/>
          </p:nvSpPr>
          <p:spPr>
            <a:xfrm>
              <a:off x="6427186" y="2800197"/>
              <a:ext cx="1072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Lambda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F3EA741-C153-9E4A-AC9A-EB02DFEA4C33}"/>
              </a:ext>
            </a:extLst>
          </p:cNvPr>
          <p:cNvSpPr txBox="1"/>
          <p:nvPr/>
        </p:nvSpPr>
        <p:spPr>
          <a:xfrm>
            <a:off x="1543073" y="4775317"/>
            <a:ext cx="148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</a:rPr>
              <a:t>Users Authenticate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ACCAA51-C838-214B-B416-1A4F7858BB8B}"/>
              </a:ext>
            </a:extLst>
          </p:cNvPr>
          <p:cNvGrpSpPr/>
          <p:nvPr/>
        </p:nvGrpSpPr>
        <p:grpSpPr>
          <a:xfrm>
            <a:off x="3430331" y="2399113"/>
            <a:ext cx="1313440" cy="528267"/>
            <a:chOff x="4372913" y="4816981"/>
            <a:chExt cx="1313440" cy="528267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424FFC79-BB32-AE47-BFF4-D9A3347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73160" y="4816981"/>
              <a:ext cx="338738" cy="33873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AE02ED-3ED1-224D-807E-1B94C01C922C}"/>
                </a:ext>
              </a:extLst>
            </p:cNvPr>
            <p:cNvSpPr txBox="1"/>
            <p:nvPr/>
          </p:nvSpPr>
          <p:spPr>
            <a:xfrm>
              <a:off x="4372913" y="5099027"/>
              <a:ext cx="1313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Cognito </a:t>
              </a:r>
              <a:r>
                <a:rPr lang="en-US" sz="1000" dirty="0" err="1">
                  <a:solidFill>
                    <a:srgbClr val="232F3E"/>
                  </a:solidFill>
                </a:rPr>
                <a:t>Userpool</a:t>
              </a:r>
              <a:endParaRPr lang="en-US" sz="1000" dirty="0">
                <a:solidFill>
                  <a:srgbClr val="232F3E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468888-6BAB-8049-9269-27F0DC170D54}"/>
              </a:ext>
            </a:extLst>
          </p:cNvPr>
          <p:cNvSpPr/>
          <p:nvPr/>
        </p:nvSpPr>
        <p:spPr>
          <a:xfrm>
            <a:off x="3499412" y="2945061"/>
            <a:ext cx="1265746" cy="37903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Web App System Authentication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6280A5F-B17F-CC4B-936C-B11A2B6F92AB}"/>
              </a:ext>
            </a:extLst>
          </p:cNvPr>
          <p:cNvCxnSpPr>
            <a:cxnSpLocks/>
          </p:cNvCxnSpPr>
          <p:nvPr/>
        </p:nvCxnSpPr>
        <p:spPr>
          <a:xfrm>
            <a:off x="9028885" y="1815629"/>
            <a:ext cx="0" cy="745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989CE0-6DBB-5045-8734-6A90EF802825}"/>
              </a:ext>
            </a:extLst>
          </p:cNvPr>
          <p:cNvCxnSpPr>
            <a:cxnSpLocks/>
          </p:cNvCxnSpPr>
          <p:nvPr/>
        </p:nvCxnSpPr>
        <p:spPr>
          <a:xfrm>
            <a:off x="9821668" y="1428388"/>
            <a:ext cx="48911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B9A132C-4BDF-7546-ACF4-01B3E557D279}"/>
              </a:ext>
            </a:extLst>
          </p:cNvPr>
          <p:cNvCxnSpPr>
            <a:cxnSpLocks/>
          </p:cNvCxnSpPr>
          <p:nvPr/>
        </p:nvCxnSpPr>
        <p:spPr>
          <a:xfrm>
            <a:off x="9005764" y="3671775"/>
            <a:ext cx="19722" cy="1807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07C9FE7-7705-AC4A-96E1-EA8053C58D17}"/>
              </a:ext>
            </a:extLst>
          </p:cNvPr>
          <p:cNvCxnSpPr>
            <a:cxnSpLocks/>
          </p:cNvCxnSpPr>
          <p:nvPr/>
        </p:nvCxnSpPr>
        <p:spPr>
          <a:xfrm flipH="1" flipV="1">
            <a:off x="9599904" y="6046629"/>
            <a:ext cx="535880" cy="11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73748C-4F4A-5341-BFB6-A866910156BB}"/>
              </a:ext>
            </a:extLst>
          </p:cNvPr>
          <p:cNvCxnSpPr>
            <a:cxnSpLocks/>
          </p:cNvCxnSpPr>
          <p:nvPr/>
        </p:nvCxnSpPr>
        <p:spPr>
          <a:xfrm flipH="1">
            <a:off x="7491852" y="5912185"/>
            <a:ext cx="68913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443FC2-5781-054D-B58D-1FD72986E1B1}"/>
              </a:ext>
            </a:extLst>
          </p:cNvPr>
          <p:cNvCxnSpPr>
            <a:cxnSpLocks/>
          </p:cNvCxnSpPr>
          <p:nvPr/>
        </p:nvCxnSpPr>
        <p:spPr>
          <a:xfrm flipH="1" flipV="1">
            <a:off x="2958832" y="5923418"/>
            <a:ext cx="1999474" cy="107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4F81036-4B4A-9743-93A7-E8710C9CE93A}"/>
              </a:ext>
            </a:extLst>
          </p:cNvPr>
          <p:cNvCxnSpPr>
            <a:cxnSpLocks/>
          </p:cNvCxnSpPr>
          <p:nvPr/>
        </p:nvCxnSpPr>
        <p:spPr>
          <a:xfrm flipH="1" flipV="1">
            <a:off x="2960223" y="5199075"/>
            <a:ext cx="536245" cy="79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14F04F8-F352-E549-A142-2A3F8C5EFA3A}"/>
              </a:ext>
            </a:extLst>
          </p:cNvPr>
          <p:cNvCxnSpPr>
            <a:cxnSpLocks/>
          </p:cNvCxnSpPr>
          <p:nvPr/>
        </p:nvCxnSpPr>
        <p:spPr>
          <a:xfrm flipH="1" flipV="1">
            <a:off x="1342999" y="5175422"/>
            <a:ext cx="200074" cy="39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7EDBF12-41AB-9741-A7E0-56B91219DC4F}"/>
              </a:ext>
            </a:extLst>
          </p:cNvPr>
          <p:cNvCxnSpPr>
            <a:cxnSpLocks/>
          </p:cNvCxnSpPr>
          <p:nvPr/>
        </p:nvCxnSpPr>
        <p:spPr>
          <a:xfrm flipH="1" flipV="1">
            <a:off x="1345835" y="2175992"/>
            <a:ext cx="200074" cy="39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7768E66-AB56-1443-9E4B-4931625FA779}"/>
              </a:ext>
            </a:extLst>
          </p:cNvPr>
          <p:cNvCxnSpPr>
            <a:cxnSpLocks/>
          </p:cNvCxnSpPr>
          <p:nvPr/>
        </p:nvCxnSpPr>
        <p:spPr>
          <a:xfrm flipH="1" flipV="1">
            <a:off x="2916923" y="2149503"/>
            <a:ext cx="577571" cy="71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2423E20-2F90-C844-9BAA-651299765DE0}"/>
              </a:ext>
            </a:extLst>
          </p:cNvPr>
          <p:cNvCxnSpPr>
            <a:cxnSpLocks/>
          </p:cNvCxnSpPr>
          <p:nvPr/>
        </p:nvCxnSpPr>
        <p:spPr>
          <a:xfrm flipH="1" flipV="1">
            <a:off x="2920796" y="1817701"/>
            <a:ext cx="2037510" cy="8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9F9701F-134A-5E4D-B879-B8F3C82A802B}"/>
              </a:ext>
            </a:extLst>
          </p:cNvPr>
          <p:cNvCxnSpPr>
            <a:cxnSpLocks/>
          </p:cNvCxnSpPr>
          <p:nvPr/>
        </p:nvCxnSpPr>
        <p:spPr>
          <a:xfrm flipH="1" flipV="1">
            <a:off x="2916611" y="1273501"/>
            <a:ext cx="2037510" cy="8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815251-728F-0C49-AB33-F9AD862BE26B}"/>
              </a:ext>
            </a:extLst>
          </p:cNvPr>
          <p:cNvCxnSpPr>
            <a:cxnSpLocks/>
          </p:cNvCxnSpPr>
          <p:nvPr/>
        </p:nvCxnSpPr>
        <p:spPr>
          <a:xfrm flipH="1">
            <a:off x="6543576" y="2351694"/>
            <a:ext cx="23516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27B5418-318F-BC48-8CC4-916EAC55E41E}"/>
              </a:ext>
            </a:extLst>
          </p:cNvPr>
          <p:cNvCxnSpPr>
            <a:cxnSpLocks/>
          </p:cNvCxnSpPr>
          <p:nvPr/>
        </p:nvCxnSpPr>
        <p:spPr>
          <a:xfrm flipH="1">
            <a:off x="2942056" y="4372384"/>
            <a:ext cx="2001356" cy="42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F6D16B6-7E18-6641-A4EE-36CD41FF5718}"/>
              </a:ext>
            </a:extLst>
          </p:cNvPr>
          <p:cNvCxnSpPr>
            <a:cxnSpLocks/>
          </p:cNvCxnSpPr>
          <p:nvPr/>
        </p:nvCxnSpPr>
        <p:spPr>
          <a:xfrm flipH="1">
            <a:off x="6526366" y="3124733"/>
            <a:ext cx="23516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3B5FD7E-A5E8-5644-9856-C3E98F21ECE7}"/>
              </a:ext>
            </a:extLst>
          </p:cNvPr>
          <p:cNvCxnSpPr>
            <a:cxnSpLocks/>
          </p:cNvCxnSpPr>
          <p:nvPr/>
        </p:nvCxnSpPr>
        <p:spPr>
          <a:xfrm>
            <a:off x="5982140" y="3762661"/>
            <a:ext cx="1" cy="2525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389</Words>
  <Application>Microsoft Macintosh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Foley</dc:creator>
  <cp:lastModifiedBy>Michael Foley</cp:lastModifiedBy>
  <cp:revision>5</cp:revision>
  <dcterms:created xsi:type="dcterms:W3CDTF">2020-08-14T07:27:29Z</dcterms:created>
  <dcterms:modified xsi:type="dcterms:W3CDTF">2020-08-19T00:46:21Z</dcterms:modified>
</cp:coreProperties>
</file>