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14" d="100"/>
          <a:sy n="114" d="100"/>
        </p:scale>
        <p:origin x="15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8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9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6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5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3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F650-2B31-C743-8CC3-C48CC04EFD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6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atei:Document_icon_(the_Noun_Project_27904).svg" TargetMode="External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tiff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9BA4B-0EF0-43DF-BAC4-91D41E5FBACF}"/>
              </a:ext>
            </a:extLst>
          </p:cNvPr>
          <p:cNvSpPr/>
          <p:nvPr/>
        </p:nvSpPr>
        <p:spPr>
          <a:xfrm>
            <a:off x="5449808" y="359546"/>
            <a:ext cx="2891188" cy="6138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BABD69-513E-4C16-B393-C14A4ED94BBD}"/>
              </a:ext>
            </a:extLst>
          </p:cNvPr>
          <p:cNvSpPr/>
          <p:nvPr/>
        </p:nvSpPr>
        <p:spPr>
          <a:xfrm>
            <a:off x="346228" y="359546"/>
            <a:ext cx="1748901" cy="6138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>
                <a:solidFill>
                  <a:schemeClr val="tx1"/>
                </a:solidFill>
              </a:rPr>
              <a:t>Github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0E6D0-C850-4BB5-B002-D3B5A55AC79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887" y="392358"/>
            <a:ext cx="269814" cy="2698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E86F83-9BD6-4BDA-B300-C7571F7F16C3}"/>
              </a:ext>
            </a:extLst>
          </p:cNvPr>
          <p:cNvSpPr/>
          <p:nvPr/>
        </p:nvSpPr>
        <p:spPr>
          <a:xfrm>
            <a:off x="2582146" y="367118"/>
            <a:ext cx="1927444" cy="6138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>
                <a:solidFill>
                  <a:schemeClr val="tx1"/>
                </a:solidFill>
              </a:rPr>
              <a:t>CI/CD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BF99A-2EFD-4FBE-B46E-8D954F6171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8105" y="418035"/>
            <a:ext cx="291485" cy="291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06DF3E-135C-4C11-AB7C-39800B90CC4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438" y="366654"/>
            <a:ext cx="357334" cy="34011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C16F829-FC96-48CF-9684-E6D2B27759C6}"/>
              </a:ext>
            </a:extLst>
          </p:cNvPr>
          <p:cNvSpPr txBox="1"/>
          <p:nvPr/>
        </p:nvSpPr>
        <p:spPr>
          <a:xfrm>
            <a:off x="552956" y="2458654"/>
            <a:ext cx="1167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Code Repos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92E8EA-040A-44D6-83E1-4D109CCC1BD1}"/>
              </a:ext>
            </a:extLst>
          </p:cNvPr>
          <p:cNvSpPr txBox="1"/>
          <p:nvPr/>
        </p:nvSpPr>
        <p:spPr>
          <a:xfrm>
            <a:off x="3007160" y="1912393"/>
            <a:ext cx="1167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Build Jobs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2003DB-710C-476B-AF0C-D12EEAFBD50A}"/>
              </a:ext>
            </a:extLst>
          </p:cNvPr>
          <p:cNvCxnSpPr/>
          <p:nvPr/>
        </p:nvCxnSpPr>
        <p:spPr>
          <a:xfrm>
            <a:off x="2020677" y="1704414"/>
            <a:ext cx="67058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4A11468-18FF-484B-9891-89390930F5D1}"/>
              </a:ext>
            </a:extLst>
          </p:cNvPr>
          <p:cNvSpPr txBox="1"/>
          <p:nvPr/>
        </p:nvSpPr>
        <p:spPr>
          <a:xfrm>
            <a:off x="1911002" y="1457854"/>
            <a:ext cx="98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Code</a:t>
            </a:r>
          </a:p>
          <a:p>
            <a:r>
              <a:rPr lang="en-AU" sz="1200" dirty="0"/>
              <a:t>Commit</a:t>
            </a:r>
          </a:p>
          <a:p>
            <a:r>
              <a:rPr lang="en-AU" sz="1200" dirty="0"/>
              <a:t>Notifications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678031-5097-4474-A4E7-97052F17BCAB}"/>
              </a:ext>
            </a:extLst>
          </p:cNvPr>
          <p:cNvSpPr txBox="1"/>
          <p:nvPr/>
        </p:nvSpPr>
        <p:spPr>
          <a:xfrm>
            <a:off x="673242" y="5952708"/>
            <a:ext cx="1167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err="1"/>
              <a:t>IaC</a:t>
            </a:r>
            <a:r>
              <a:rPr lang="en-AU" sz="1600"/>
              <a:t> Repos</a:t>
            </a:r>
            <a:endParaRPr lang="en-AU" sz="16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47B3F2D-ACC8-45F6-8408-869D9BB2045B}"/>
              </a:ext>
            </a:extLst>
          </p:cNvPr>
          <p:cNvSpPr/>
          <p:nvPr/>
        </p:nvSpPr>
        <p:spPr>
          <a:xfrm>
            <a:off x="669156" y="4043229"/>
            <a:ext cx="1014645" cy="19745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89A7E0E-282E-44CA-83C8-18B6D9D3DB48}"/>
              </a:ext>
            </a:extLst>
          </p:cNvPr>
          <p:cNvSpPr txBox="1"/>
          <p:nvPr/>
        </p:nvSpPr>
        <p:spPr>
          <a:xfrm>
            <a:off x="2725090" y="3743812"/>
            <a:ext cx="15315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Stream Jobs</a:t>
            </a:r>
          </a:p>
          <a:p>
            <a:pPr algn="ctr"/>
            <a:r>
              <a:rPr lang="en-AU" sz="1000" dirty="0"/>
              <a:t>(agent: none)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E94CCF-E036-48A8-9849-D88675B05C25}"/>
              </a:ext>
            </a:extLst>
          </p:cNvPr>
          <p:cNvSpPr txBox="1"/>
          <p:nvPr/>
        </p:nvSpPr>
        <p:spPr>
          <a:xfrm>
            <a:off x="2975179" y="5809386"/>
            <a:ext cx="1331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Library Jobs</a:t>
            </a:r>
          </a:p>
          <a:p>
            <a:r>
              <a:rPr lang="en-AU" sz="1000" dirty="0"/>
              <a:t>(agent: hamlet-*)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73E6EAB-EDDA-4989-8C4B-F063321CFE93}"/>
              </a:ext>
            </a:extLst>
          </p:cNvPr>
          <p:cNvCxnSpPr>
            <a:cxnSpLocks/>
          </p:cNvCxnSpPr>
          <p:nvPr/>
        </p:nvCxnSpPr>
        <p:spPr>
          <a:xfrm>
            <a:off x="3465981" y="2202118"/>
            <a:ext cx="0" cy="3906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92E5FC-52FD-41FE-8017-8792E1F47BBD}"/>
              </a:ext>
            </a:extLst>
          </p:cNvPr>
          <p:cNvCxnSpPr>
            <a:cxnSpLocks/>
          </p:cNvCxnSpPr>
          <p:nvPr/>
        </p:nvCxnSpPr>
        <p:spPr>
          <a:xfrm>
            <a:off x="3460305" y="4360403"/>
            <a:ext cx="0" cy="3906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17687F-F73B-4EC1-A750-A1723A3B4D51}"/>
              </a:ext>
            </a:extLst>
          </p:cNvPr>
          <p:cNvCxnSpPr>
            <a:cxnSpLocks/>
          </p:cNvCxnSpPr>
          <p:nvPr/>
        </p:nvCxnSpPr>
        <p:spPr>
          <a:xfrm flipV="1">
            <a:off x="1767861" y="2897477"/>
            <a:ext cx="1108556" cy="1364322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09E10A6-2CA5-4639-981F-ED814DC3CF3C}"/>
              </a:ext>
            </a:extLst>
          </p:cNvPr>
          <p:cNvCxnSpPr>
            <a:cxnSpLocks/>
          </p:cNvCxnSpPr>
          <p:nvPr/>
        </p:nvCxnSpPr>
        <p:spPr>
          <a:xfrm flipV="1">
            <a:off x="1815295" y="5216888"/>
            <a:ext cx="1080912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3D026E3-369B-43C6-87DF-F435A9E82486}"/>
              </a:ext>
            </a:extLst>
          </p:cNvPr>
          <p:cNvSpPr/>
          <p:nvPr/>
        </p:nvSpPr>
        <p:spPr>
          <a:xfrm>
            <a:off x="5603348" y="699550"/>
            <a:ext cx="2454172" cy="1826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Non-production Account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6C36CA0-6A7D-47A7-A372-274E1CECEF8E}"/>
              </a:ext>
            </a:extLst>
          </p:cNvPr>
          <p:cNvSpPr/>
          <p:nvPr/>
        </p:nvSpPr>
        <p:spPr>
          <a:xfrm>
            <a:off x="783530" y="5100942"/>
            <a:ext cx="730324" cy="59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700D8FE-AF4F-486F-A440-5F3A27088916}"/>
              </a:ext>
            </a:extLst>
          </p:cNvPr>
          <p:cNvSpPr txBox="1"/>
          <p:nvPr/>
        </p:nvSpPr>
        <p:spPr>
          <a:xfrm>
            <a:off x="878167" y="5729577"/>
            <a:ext cx="59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CMDB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B1BFB1C-F7BA-42E8-97FB-4B8B293549C3}"/>
              </a:ext>
            </a:extLst>
          </p:cNvPr>
          <p:cNvSpPr txBox="1"/>
          <p:nvPr/>
        </p:nvSpPr>
        <p:spPr>
          <a:xfrm>
            <a:off x="816519" y="4555720"/>
            <a:ext cx="884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Pipelines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BEC2E8A-B29E-40D9-8B44-1A00D0B09566}"/>
              </a:ext>
            </a:extLst>
          </p:cNvPr>
          <p:cNvCxnSpPr>
            <a:cxnSpLocks/>
          </p:cNvCxnSpPr>
          <p:nvPr/>
        </p:nvCxnSpPr>
        <p:spPr>
          <a:xfrm>
            <a:off x="1767861" y="4576692"/>
            <a:ext cx="1156876" cy="403026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2C8F4D4-7245-477C-A4AC-BD0DEC370892}"/>
              </a:ext>
            </a:extLst>
          </p:cNvPr>
          <p:cNvGrpSpPr/>
          <p:nvPr/>
        </p:nvGrpSpPr>
        <p:grpSpPr>
          <a:xfrm>
            <a:off x="453536" y="686190"/>
            <a:ext cx="1014645" cy="1720544"/>
            <a:chOff x="453536" y="686190"/>
            <a:chExt cx="1014645" cy="172054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9A706EA-C05B-46BD-B152-20FD4923C6DB}"/>
                </a:ext>
              </a:extLst>
            </p:cNvPr>
            <p:cNvGrpSpPr/>
            <p:nvPr/>
          </p:nvGrpSpPr>
          <p:grpSpPr>
            <a:xfrm>
              <a:off x="592839" y="722299"/>
              <a:ext cx="453652" cy="523782"/>
              <a:chOff x="-453652" y="4572000"/>
              <a:chExt cx="453652" cy="523782"/>
            </a:xfrm>
          </p:grpSpPr>
          <p:pic>
            <p:nvPicPr>
              <p:cNvPr id="24" name="Picture 2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CAB3D905-747D-4266-BD86-E1431DE27A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453652" y="4572000"/>
                <a:ext cx="453652" cy="523782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B9415C-3C4A-4A7C-803A-00399B27812C}"/>
                  </a:ext>
                </a:extLst>
              </p:cNvPr>
              <p:cNvSpPr txBox="1"/>
              <p:nvPr/>
            </p:nvSpPr>
            <p:spPr>
              <a:xfrm>
                <a:off x="-309025" y="4649225"/>
                <a:ext cx="62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BB5BE40-A525-49EB-8C8F-926A2A45EDA2}"/>
                </a:ext>
              </a:extLst>
            </p:cNvPr>
            <p:cNvGrpSpPr/>
            <p:nvPr/>
          </p:nvGrpSpPr>
          <p:grpSpPr>
            <a:xfrm>
              <a:off x="592839" y="722299"/>
              <a:ext cx="453652" cy="523782"/>
              <a:chOff x="-453652" y="4572000"/>
              <a:chExt cx="453652" cy="523782"/>
            </a:xfrm>
          </p:grpSpPr>
          <p:pic>
            <p:nvPicPr>
              <p:cNvPr id="31" name="Picture 30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ED9719E1-FF21-4DF6-9BB2-95248BA3C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453652" y="4572000"/>
                <a:ext cx="453652" cy="523782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1E6BF7-091F-4C8E-A90A-57DFB15D992B}"/>
                  </a:ext>
                </a:extLst>
              </p:cNvPr>
              <p:cNvSpPr txBox="1"/>
              <p:nvPr/>
            </p:nvSpPr>
            <p:spPr>
              <a:xfrm>
                <a:off x="-309025" y="4649225"/>
                <a:ext cx="62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5CA3220-837B-49B0-ADB0-BCDF4E4A0490}"/>
                </a:ext>
              </a:extLst>
            </p:cNvPr>
            <p:cNvGrpSpPr/>
            <p:nvPr/>
          </p:nvGrpSpPr>
          <p:grpSpPr>
            <a:xfrm>
              <a:off x="745239" y="874699"/>
              <a:ext cx="453652" cy="523782"/>
              <a:chOff x="-453652" y="4572000"/>
              <a:chExt cx="453652" cy="523782"/>
            </a:xfrm>
          </p:grpSpPr>
          <p:pic>
            <p:nvPicPr>
              <p:cNvPr id="34" name="Picture 3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C34894C3-F3E7-4FFE-9329-1B61C1EF8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453652" y="4572000"/>
                <a:ext cx="453652" cy="523782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F543A9-B9CF-4B22-B914-406AB8528857}"/>
                  </a:ext>
                </a:extLst>
              </p:cNvPr>
              <p:cNvSpPr txBox="1"/>
              <p:nvPr/>
            </p:nvSpPr>
            <p:spPr>
              <a:xfrm>
                <a:off x="-309025" y="4649225"/>
                <a:ext cx="62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1426F2-B7BE-4362-8E87-F5E10000D5EE}"/>
                </a:ext>
              </a:extLst>
            </p:cNvPr>
            <p:cNvSpPr/>
            <p:nvPr/>
          </p:nvSpPr>
          <p:spPr>
            <a:xfrm>
              <a:off x="453536" y="686190"/>
              <a:ext cx="1014645" cy="17205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D74C383-5417-42A8-B98F-A71C19120A2A}"/>
                </a:ext>
              </a:extLst>
            </p:cNvPr>
            <p:cNvSpPr/>
            <p:nvPr/>
          </p:nvSpPr>
          <p:spPr>
            <a:xfrm>
              <a:off x="673242" y="1534086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B774450-7888-4FF8-8D19-599304A608A0}"/>
                </a:ext>
              </a:extLst>
            </p:cNvPr>
            <p:cNvSpPr/>
            <p:nvPr/>
          </p:nvSpPr>
          <p:spPr>
            <a:xfrm>
              <a:off x="744446" y="1607573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FC5362B-82B8-4A25-8B54-47A49DABCFAD}"/>
                </a:ext>
              </a:extLst>
            </p:cNvPr>
            <p:cNvSpPr/>
            <p:nvPr/>
          </p:nvSpPr>
          <p:spPr>
            <a:xfrm>
              <a:off x="815650" y="1681060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FFD76F9-3697-492F-9D29-292DB0815D2C}"/>
                </a:ext>
              </a:extLst>
            </p:cNvPr>
            <p:cNvSpPr/>
            <p:nvPr/>
          </p:nvSpPr>
          <p:spPr>
            <a:xfrm>
              <a:off x="886854" y="1754547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F790A21-F0CE-4532-9F04-16320811687D}"/>
                </a:ext>
              </a:extLst>
            </p:cNvPr>
            <p:cNvSpPr/>
            <p:nvPr/>
          </p:nvSpPr>
          <p:spPr>
            <a:xfrm>
              <a:off x="958058" y="1828034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A91CDA5-D517-470A-837B-CE753FA9E2A1}"/>
                </a:ext>
              </a:extLst>
            </p:cNvPr>
            <p:cNvSpPr/>
            <p:nvPr/>
          </p:nvSpPr>
          <p:spPr>
            <a:xfrm>
              <a:off x="1029262" y="1901521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28C3E49-1D28-4EE3-8A29-0E40361E0887}"/>
                </a:ext>
              </a:extLst>
            </p:cNvPr>
            <p:cNvSpPr/>
            <p:nvPr/>
          </p:nvSpPr>
          <p:spPr>
            <a:xfrm>
              <a:off x="1100468" y="1975010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D9C875F-64B4-42CF-983F-053BBD018761}"/>
                </a:ext>
              </a:extLst>
            </p:cNvPr>
            <p:cNvSpPr txBox="1"/>
            <p:nvPr/>
          </p:nvSpPr>
          <p:spPr>
            <a:xfrm>
              <a:off x="545677" y="2129734"/>
              <a:ext cx="884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Code Units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000DD20-A0E8-47EC-8FA8-3ADE152CFE05}"/>
                </a:ext>
              </a:extLst>
            </p:cNvPr>
            <p:cNvSpPr txBox="1"/>
            <p:nvPr/>
          </p:nvSpPr>
          <p:spPr>
            <a:xfrm>
              <a:off x="565189" y="1239949"/>
              <a:ext cx="884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Pipelines</a:t>
              </a: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C6B6919-BFDC-4F19-BBC0-148B5905E399}"/>
                </a:ext>
              </a:extLst>
            </p:cNvPr>
            <p:cNvGrpSpPr/>
            <p:nvPr/>
          </p:nvGrpSpPr>
          <p:grpSpPr>
            <a:xfrm>
              <a:off x="729086" y="731015"/>
              <a:ext cx="321560" cy="369332"/>
              <a:chOff x="-544361" y="1134930"/>
              <a:chExt cx="321560" cy="369332"/>
            </a:xfrm>
          </p:grpSpPr>
          <p:pic>
            <p:nvPicPr>
              <p:cNvPr id="145" name="Picture 14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B5296971-9ACE-48EC-827F-8BEAB8DB3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97EE128-5613-44C4-8E4F-A885C1F42FDE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960E4B5-DDEF-4EDE-B08A-116DC77B3EF8}"/>
                </a:ext>
              </a:extLst>
            </p:cNvPr>
            <p:cNvGrpSpPr/>
            <p:nvPr/>
          </p:nvGrpSpPr>
          <p:grpSpPr>
            <a:xfrm>
              <a:off x="814919" y="806809"/>
              <a:ext cx="321560" cy="369332"/>
              <a:chOff x="-544361" y="1134930"/>
              <a:chExt cx="321560" cy="369332"/>
            </a:xfrm>
          </p:grpSpPr>
          <p:pic>
            <p:nvPicPr>
              <p:cNvPr id="149" name="Picture 148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2F8BC000-DA07-431D-9D90-FBB31FA81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08D9EEF-AB34-4C38-A2EE-AE33DB5CF8A2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33CAB2FA-68E0-403E-95BA-F007323CD150}"/>
                </a:ext>
              </a:extLst>
            </p:cNvPr>
            <p:cNvGrpSpPr/>
            <p:nvPr/>
          </p:nvGrpSpPr>
          <p:grpSpPr>
            <a:xfrm>
              <a:off x="881486" y="883415"/>
              <a:ext cx="321560" cy="369332"/>
              <a:chOff x="-544361" y="1134930"/>
              <a:chExt cx="321560" cy="369332"/>
            </a:xfrm>
          </p:grpSpPr>
          <p:pic>
            <p:nvPicPr>
              <p:cNvPr id="152" name="Picture 151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237A266C-CBC2-4949-A44E-2F2807562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723F59D-D234-4825-A141-30A9CAE2A789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1596A2F-409E-4F5D-AF49-5839526319AB}"/>
              </a:ext>
            </a:extLst>
          </p:cNvPr>
          <p:cNvGrpSpPr/>
          <p:nvPr/>
        </p:nvGrpSpPr>
        <p:grpSpPr>
          <a:xfrm>
            <a:off x="949285" y="4091605"/>
            <a:ext cx="321560" cy="369332"/>
            <a:chOff x="-544361" y="1134930"/>
            <a:chExt cx="321560" cy="369332"/>
          </a:xfrm>
        </p:grpSpPr>
        <p:pic>
          <p:nvPicPr>
            <p:cNvPr id="191" name="Picture 19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2B78A15-3916-4D06-B2D4-D8AE94AD9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544361" y="1152723"/>
              <a:ext cx="321560" cy="3370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8FF88F3-607E-4818-BA5F-0483F3A7CB20}"/>
                </a:ext>
              </a:extLst>
            </p:cNvPr>
            <p:cNvSpPr txBox="1"/>
            <p:nvPr/>
          </p:nvSpPr>
          <p:spPr>
            <a:xfrm>
              <a:off x="-495092" y="1134930"/>
              <a:ext cx="15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J</a:t>
              </a:r>
              <a:endParaRPr lang="en-AU" sz="5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6F53462-F96F-4EFA-9A83-387FB3C8615B}"/>
              </a:ext>
            </a:extLst>
          </p:cNvPr>
          <p:cNvGrpSpPr/>
          <p:nvPr/>
        </p:nvGrpSpPr>
        <p:grpSpPr>
          <a:xfrm>
            <a:off x="1035118" y="4167399"/>
            <a:ext cx="321560" cy="369332"/>
            <a:chOff x="-544361" y="1134930"/>
            <a:chExt cx="321560" cy="369332"/>
          </a:xfrm>
        </p:grpSpPr>
        <p:pic>
          <p:nvPicPr>
            <p:cNvPr id="194" name="Picture 19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FF3282D-D29E-40D0-8148-43F37AE16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544361" y="1152723"/>
              <a:ext cx="321560" cy="3370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6D72012-6B44-4CF4-914A-11A048C8FBB5}"/>
                </a:ext>
              </a:extLst>
            </p:cNvPr>
            <p:cNvSpPr txBox="1"/>
            <p:nvPr/>
          </p:nvSpPr>
          <p:spPr>
            <a:xfrm>
              <a:off x="-495092" y="1134930"/>
              <a:ext cx="15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J</a:t>
              </a:r>
              <a:endParaRPr lang="en-AU" sz="5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2CEBFA6-4147-4AB5-8CB1-262469595B31}"/>
              </a:ext>
            </a:extLst>
          </p:cNvPr>
          <p:cNvGrpSpPr/>
          <p:nvPr/>
        </p:nvGrpSpPr>
        <p:grpSpPr>
          <a:xfrm>
            <a:off x="1101685" y="4244005"/>
            <a:ext cx="321560" cy="369332"/>
            <a:chOff x="-544361" y="1134930"/>
            <a:chExt cx="321560" cy="369332"/>
          </a:xfrm>
        </p:grpSpPr>
        <p:pic>
          <p:nvPicPr>
            <p:cNvPr id="197" name="Picture 19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ECC44A0-ECA2-495A-AD84-F3532203B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544361" y="1152723"/>
              <a:ext cx="321560" cy="3370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FB945C0-552B-4585-BEEE-8EDAA6693070}"/>
                </a:ext>
              </a:extLst>
            </p:cNvPr>
            <p:cNvSpPr txBox="1"/>
            <p:nvPr/>
          </p:nvSpPr>
          <p:spPr>
            <a:xfrm>
              <a:off x="-495092" y="1134930"/>
              <a:ext cx="15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J</a:t>
              </a:r>
              <a:endParaRPr lang="en-AU" sz="5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892A3E86-E732-4EDE-A99E-A11B6045603C}"/>
              </a:ext>
            </a:extLst>
          </p:cNvPr>
          <p:cNvSpPr txBox="1"/>
          <p:nvPr/>
        </p:nvSpPr>
        <p:spPr>
          <a:xfrm>
            <a:off x="781292" y="5173368"/>
            <a:ext cx="78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00" dirty="0">
                <a:solidFill>
                  <a:schemeClr val="bg1"/>
                </a:solidFill>
              </a:rPr>
              <a:t>/config</a:t>
            </a:r>
          </a:p>
          <a:p>
            <a:r>
              <a:rPr lang="en-AU" sz="700">
                <a:solidFill>
                  <a:schemeClr val="bg1"/>
                </a:solidFill>
              </a:rPr>
              <a:t>/operations</a:t>
            </a:r>
            <a:endParaRPr lang="en-AU" sz="700" dirty="0">
              <a:solidFill>
                <a:schemeClr val="bg1"/>
              </a:solidFill>
            </a:endParaRPr>
          </a:p>
          <a:p>
            <a:r>
              <a:rPr lang="en-AU" sz="700" dirty="0">
                <a:solidFill>
                  <a:schemeClr val="bg1"/>
                </a:solidFill>
              </a:rPr>
              <a:t>/infrastructure</a:t>
            </a:r>
          </a:p>
          <a:p>
            <a:r>
              <a:rPr lang="en-AU" sz="700" dirty="0">
                <a:solidFill>
                  <a:schemeClr val="bg1"/>
                </a:solidFill>
              </a:rPr>
              <a:t>/state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D01B35D-5E74-4F75-A73A-5BE73B65916F}"/>
              </a:ext>
            </a:extLst>
          </p:cNvPr>
          <p:cNvSpPr txBox="1"/>
          <p:nvPr/>
        </p:nvSpPr>
        <p:spPr>
          <a:xfrm>
            <a:off x="3505090" y="2149309"/>
            <a:ext cx="92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Stream</a:t>
            </a:r>
          </a:p>
          <a:p>
            <a:r>
              <a:rPr lang="en-AU" sz="1200" dirty="0"/>
              <a:t>Triggers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22E49AC-6045-468F-8911-0644B8CAF48A}"/>
              </a:ext>
            </a:extLst>
          </p:cNvPr>
          <p:cNvSpPr/>
          <p:nvPr/>
        </p:nvSpPr>
        <p:spPr>
          <a:xfrm>
            <a:off x="659737" y="2746116"/>
            <a:ext cx="1014645" cy="905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95529A8-A1FA-46B2-9FA5-FFBE75CCCA6F}"/>
              </a:ext>
            </a:extLst>
          </p:cNvPr>
          <p:cNvSpPr txBox="1"/>
          <p:nvPr/>
        </p:nvSpPr>
        <p:spPr>
          <a:xfrm>
            <a:off x="404004" y="3656092"/>
            <a:ext cx="1509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/>
              <a:t>jenkins-streams</a:t>
            </a:r>
            <a:endParaRPr lang="en-AU" sz="1600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A495B35-3A43-4833-9FBA-F89C3827A0E9}"/>
              </a:ext>
            </a:extLst>
          </p:cNvPr>
          <p:cNvSpPr/>
          <p:nvPr/>
        </p:nvSpPr>
        <p:spPr>
          <a:xfrm>
            <a:off x="835846" y="2817025"/>
            <a:ext cx="160173" cy="1686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909E6A1-6EB7-491F-8675-B2A61DA70D72}"/>
              </a:ext>
            </a:extLst>
          </p:cNvPr>
          <p:cNvSpPr/>
          <p:nvPr/>
        </p:nvSpPr>
        <p:spPr>
          <a:xfrm>
            <a:off x="907050" y="2890512"/>
            <a:ext cx="160173" cy="1686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C2B4ADE-0849-4C6F-9305-1FF64DCF1189}"/>
              </a:ext>
            </a:extLst>
          </p:cNvPr>
          <p:cNvSpPr/>
          <p:nvPr/>
        </p:nvSpPr>
        <p:spPr>
          <a:xfrm>
            <a:off x="978254" y="2963999"/>
            <a:ext cx="160173" cy="1686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21C612F-687B-48F8-9E98-DC6F7AEA470B}"/>
              </a:ext>
            </a:extLst>
          </p:cNvPr>
          <p:cNvSpPr/>
          <p:nvPr/>
        </p:nvSpPr>
        <p:spPr>
          <a:xfrm>
            <a:off x="1049458" y="3037486"/>
            <a:ext cx="160173" cy="1686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D740765-AE63-4012-AEE4-61B2945916F4}"/>
              </a:ext>
            </a:extLst>
          </p:cNvPr>
          <p:cNvSpPr/>
          <p:nvPr/>
        </p:nvSpPr>
        <p:spPr>
          <a:xfrm>
            <a:off x="1120662" y="3110973"/>
            <a:ext cx="160173" cy="1686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8B84CAB-B2A9-4436-9DCF-5E5EAA021D18}"/>
              </a:ext>
            </a:extLst>
          </p:cNvPr>
          <p:cNvSpPr/>
          <p:nvPr/>
        </p:nvSpPr>
        <p:spPr>
          <a:xfrm>
            <a:off x="1191866" y="3184460"/>
            <a:ext cx="160173" cy="1686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DDBFD7A-80CD-4773-827C-EA17D360E7D1}"/>
              </a:ext>
            </a:extLst>
          </p:cNvPr>
          <p:cNvSpPr/>
          <p:nvPr/>
        </p:nvSpPr>
        <p:spPr>
          <a:xfrm>
            <a:off x="1263072" y="3257949"/>
            <a:ext cx="160173" cy="1686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D3C1725-7C19-4A55-8E14-CF3E701D9560}"/>
              </a:ext>
            </a:extLst>
          </p:cNvPr>
          <p:cNvSpPr txBox="1"/>
          <p:nvPr/>
        </p:nvSpPr>
        <p:spPr>
          <a:xfrm>
            <a:off x="725430" y="3405374"/>
            <a:ext cx="884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Steps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6C4CC44-9253-474B-9AA9-818F65887211}"/>
              </a:ext>
            </a:extLst>
          </p:cNvPr>
          <p:cNvGrpSpPr/>
          <p:nvPr/>
        </p:nvGrpSpPr>
        <p:grpSpPr>
          <a:xfrm>
            <a:off x="618369" y="745516"/>
            <a:ext cx="1014645" cy="1720544"/>
            <a:chOff x="453536" y="686190"/>
            <a:chExt cx="1014645" cy="1720544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E222856-23F0-404C-951E-A493B218D3CB}"/>
                </a:ext>
              </a:extLst>
            </p:cNvPr>
            <p:cNvGrpSpPr/>
            <p:nvPr/>
          </p:nvGrpSpPr>
          <p:grpSpPr>
            <a:xfrm>
              <a:off x="592839" y="722299"/>
              <a:ext cx="453652" cy="523782"/>
              <a:chOff x="-453652" y="4572000"/>
              <a:chExt cx="453652" cy="523782"/>
            </a:xfrm>
          </p:grpSpPr>
          <p:pic>
            <p:nvPicPr>
              <p:cNvPr id="258" name="Picture 257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929398EF-F7CE-4D92-BFA7-5F83E3CD1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453652" y="4572000"/>
                <a:ext cx="453652" cy="523782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BFE48435-A985-4E70-BE9F-4B8146B000B8}"/>
                  </a:ext>
                </a:extLst>
              </p:cNvPr>
              <p:cNvSpPr txBox="1"/>
              <p:nvPr/>
            </p:nvSpPr>
            <p:spPr>
              <a:xfrm>
                <a:off x="-309025" y="4649225"/>
                <a:ext cx="62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44F6C77-2BF8-419A-84C8-C496027557CD}"/>
                </a:ext>
              </a:extLst>
            </p:cNvPr>
            <p:cNvGrpSpPr/>
            <p:nvPr/>
          </p:nvGrpSpPr>
          <p:grpSpPr>
            <a:xfrm>
              <a:off x="592839" y="722299"/>
              <a:ext cx="453652" cy="523782"/>
              <a:chOff x="-453652" y="4572000"/>
              <a:chExt cx="453652" cy="523782"/>
            </a:xfrm>
          </p:grpSpPr>
          <p:pic>
            <p:nvPicPr>
              <p:cNvPr id="256" name="Picture 255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4C912200-8166-428F-BBFA-DA837A88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453652" y="4572000"/>
                <a:ext cx="453652" cy="523782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B39442A4-7655-40AC-8701-2463CF63E1DD}"/>
                  </a:ext>
                </a:extLst>
              </p:cNvPr>
              <p:cNvSpPr txBox="1"/>
              <p:nvPr/>
            </p:nvSpPr>
            <p:spPr>
              <a:xfrm>
                <a:off x="-309025" y="4649225"/>
                <a:ext cx="62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B2525BED-A421-42DD-A09D-0A251B4B4D26}"/>
                </a:ext>
              </a:extLst>
            </p:cNvPr>
            <p:cNvGrpSpPr/>
            <p:nvPr/>
          </p:nvGrpSpPr>
          <p:grpSpPr>
            <a:xfrm>
              <a:off x="745239" y="874699"/>
              <a:ext cx="453652" cy="523782"/>
              <a:chOff x="-453652" y="4572000"/>
              <a:chExt cx="453652" cy="523782"/>
            </a:xfrm>
          </p:grpSpPr>
          <p:pic>
            <p:nvPicPr>
              <p:cNvPr id="254" name="Picture 25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0E7953C9-A26A-4CE0-9525-A35E00EDC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453652" y="4572000"/>
                <a:ext cx="453652" cy="523782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4AC9B4B8-5D03-4906-9258-94DEFE212C37}"/>
                  </a:ext>
                </a:extLst>
              </p:cNvPr>
              <p:cNvSpPr txBox="1"/>
              <p:nvPr/>
            </p:nvSpPr>
            <p:spPr>
              <a:xfrm>
                <a:off x="-309025" y="4649225"/>
                <a:ext cx="62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12757D4-CE7D-49B7-AAA3-3EEAE0FDEA65}"/>
                </a:ext>
              </a:extLst>
            </p:cNvPr>
            <p:cNvSpPr/>
            <p:nvPr/>
          </p:nvSpPr>
          <p:spPr>
            <a:xfrm>
              <a:off x="453536" y="686190"/>
              <a:ext cx="1014645" cy="17205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7F63EE-5E36-425A-9E70-0EE2F3F381D0}"/>
                </a:ext>
              </a:extLst>
            </p:cNvPr>
            <p:cNvSpPr/>
            <p:nvPr/>
          </p:nvSpPr>
          <p:spPr>
            <a:xfrm>
              <a:off x="673242" y="1534086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3F8E9AE-DD30-467A-89CD-84677A06B4D3}"/>
                </a:ext>
              </a:extLst>
            </p:cNvPr>
            <p:cNvSpPr/>
            <p:nvPr/>
          </p:nvSpPr>
          <p:spPr>
            <a:xfrm>
              <a:off x="744446" y="1607573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BB23F49-3282-47EA-918A-723ACC19C7B1}"/>
                </a:ext>
              </a:extLst>
            </p:cNvPr>
            <p:cNvSpPr/>
            <p:nvPr/>
          </p:nvSpPr>
          <p:spPr>
            <a:xfrm>
              <a:off x="815650" y="1681060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A05F877-BD8B-42B5-A14B-0B0A3EEE28DD}"/>
                </a:ext>
              </a:extLst>
            </p:cNvPr>
            <p:cNvSpPr/>
            <p:nvPr/>
          </p:nvSpPr>
          <p:spPr>
            <a:xfrm>
              <a:off x="886854" y="1754547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014E53E-04D8-4A3D-8D0F-95E3B16EF588}"/>
                </a:ext>
              </a:extLst>
            </p:cNvPr>
            <p:cNvSpPr/>
            <p:nvPr/>
          </p:nvSpPr>
          <p:spPr>
            <a:xfrm>
              <a:off x="958058" y="1828034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D6F6E52-8D61-427E-BD45-2F09BA3FE8AC}"/>
                </a:ext>
              </a:extLst>
            </p:cNvPr>
            <p:cNvSpPr/>
            <p:nvPr/>
          </p:nvSpPr>
          <p:spPr>
            <a:xfrm>
              <a:off x="1029262" y="1901521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494980BE-D4A0-47A0-931C-C9A6E9F3AD28}"/>
                </a:ext>
              </a:extLst>
            </p:cNvPr>
            <p:cNvSpPr/>
            <p:nvPr/>
          </p:nvSpPr>
          <p:spPr>
            <a:xfrm>
              <a:off x="1100468" y="1975010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B1857F2-3EBA-446D-B55A-F4C38D421B0B}"/>
                </a:ext>
              </a:extLst>
            </p:cNvPr>
            <p:cNvSpPr txBox="1"/>
            <p:nvPr/>
          </p:nvSpPr>
          <p:spPr>
            <a:xfrm>
              <a:off x="545677" y="2129734"/>
              <a:ext cx="884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Code Units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3F96A5A8-DAC3-4639-AA6F-3A64737E0279}"/>
                </a:ext>
              </a:extLst>
            </p:cNvPr>
            <p:cNvSpPr txBox="1"/>
            <p:nvPr/>
          </p:nvSpPr>
          <p:spPr>
            <a:xfrm>
              <a:off x="565189" y="1239949"/>
              <a:ext cx="884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Pipelines</a:t>
              </a:r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9B865D85-A701-479C-8AD4-38DF33528FB8}"/>
                </a:ext>
              </a:extLst>
            </p:cNvPr>
            <p:cNvGrpSpPr/>
            <p:nvPr/>
          </p:nvGrpSpPr>
          <p:grpSpPr>
            <a:xfrm>
              <a:off x="729086" y="731015"/>
              <a:ext cx="321560" cy="369332"/>
              <a:chOff x="-544361" y="1134930"/>
              <a:chExt cx="321560" cy="369332"/>
            </a:xfrm>
          </p:grpSpPr>
          <p:pic>
            <p:nvPicPr>
              <p:cNvPr id="252" name="Picture 251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0C0AA201-BF8D-4AC7-9E87-B3F09F379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A12C1669-2A36-41DA-B1EA-DE1F9D93B4C0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C21B2E55-415D-408B-8E96-ABA053B1E313}"/>
                </a:ext>
              </a:extLst>
            </p:cNvPr>
            <p:cNvGrpSpPr/>
            <p:nvPr/>
          </p:nvGrpSpPr>
          <p:grpSpPr>
            <a:xfrm>
              <a:off x="814919" y="806809"/>
              <a:ext cx="321560" cy="369332"/>
              <a:chOff x="-544361" y="1134930"/>
              <a:chExt cx="321560" cy="369332"/>
            </a:xfrm>
          </p:grpSpPr>
          <p:pic>
            <p:nvPicPr>
              <p:cNvPr id="250" name="Picture 249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589CBFDD-F915-4C27-9A98-A66DE2B83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5769E06F-AE3C-4C37-872D-491F69F91A09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C20CD836-AA23-48F7-9291-EEBBC7AB8A4B}"/>
                </a:ext>
              </a:extLst>
            </p:cNvPr>
            <p:cNvGrpSpPr/>
            <p:nvPr/>
          </p:nvGrpSpPr>
          <p:grpSpPr>
            <a:xfrm>
              <a:off x="881486" y="883415"/>
              <a:ext cx="321560" cy="369332"/>
              <a:chOff x="-544361" y="1134930"/>
              <a:chExt cx="321560" cy="369332"/>
            </a:xfrm>
          </p:grpSpPr>
          <p:pic>
            <p:nvPicPr>
              <p:cNvPr id="248" name="Picture 247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3AB52F96-B89F-418A-B5F3-379FCA7E3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039EA2D7-FAC4-4F9D-995E-A9B9F4B74929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6E8DFEB-99DC-4CD6-BD4B-152453451B93}"/>
              </a:ext>
            </a:extLst>
          </p:cNvPr>
          <p:cNvGrpSpPr/>
          <p:nvPr/>
        </p:nvGrpSpPr>
        <p:grpSpPr>
          <a:xfrm>
            <a:off x="790015" y="805482"/>
            <a:ext cx="1014645" cy="1720544"/>
            <a:chOff x="453536" y="686190"/>
            <a:chExt cx="1014645" cy="1720544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5D5E1700-E76B-4663-A582-EC4AF5ACB71B}"/>
                </a:ext>
              </a:extLst>
            </p:cNvPr>
            <p:cNvGrpSpPr/>
            <p:nvPr/>
          </p:nvGrpSpPr>
          <p:grpSpPr>
            <a:xfrm>
              <a:off x="592839" y="722299"/>
              <a:ext cx="453652" cy="523782"/>
              <a:chOff x="-453652" y="4572000"/>
              <a:chExt cx="453652" cy="523782"/>
            </a:xfrm>
          </p:grpSpPr>
          <p:pic>
            <p:nvPicPr>
              <p:cNvPr id="287" name="Picture 286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B8DCBA9E-7FE2-41FD-A1BE-21E73A88E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453652" y="4572000"/>
                <a:ext cx="453652" cy="523782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1C4B1C0-CECC-4FFA-B8DD-E20C6D35AB20}"/>
                  </a:ext>
                </a:extLst>
              </p:cNvPr>
              <p:cNvSpPr txBox="1"/>
              <p:nvPr/>
            </p:nvSpPr>
            <p:spPr>
              <a:xfrm>
                <a:off x="-309025" y="4649225"/>
                <a:ext cx="62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29764AD4-E4C2-48B7-B3DC-7BFB0004589F}"/>
                </a:ext>
              </a:extLst>
            </p:cNvPr>
            <p:cNvGrpSpPr/>
            <p:nvPr/>
          </p:nvGrpSpPr>
          <p:grpSpPr>
            <a:xfrm>
              <a:off x="592839" y="722299"/>
              <a:ext cx="453652" cy="523782"/>
              <a:chOff x="-453652" y="4572000"/>
              <a:chExt cx="453652" cy="523782"/>
            </a:xfrm>
          </p:grpSpPr>
          <p:pic>
            <p:nvPicPr>
              <p:cNvPr id="285" name="Picture 28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2EC871AB-574E-4286-BD77-CFC226CB4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453652" y="4572000"/>
                <a:ext cx="453652" cy="523782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8C309E9F-B892-4024-AFC8-2A305961072A}"/>
                  </a:ext>
                </a:extLst>
              </p:cNvPr>
              <p:cNvSpPr txBox="1"/>
              <p:nvPr/>
            </p:nvSpPr>
            <p:spPr>
              <a:xfrm>
                <a:off x="-309025" y="4649225"/>
                <a:ext cx="62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D5D9D7B6-E1B2-4E9B-BB98-B5A28B8BA8D4}"/>
                </a:ext>
              </a:extLst>
            </p:cNvPr>
            <p:cNvGrpSpPr/>
            <p:nvPr/>
          </p:nvGrpSpPr>
          <p:grpSpPr>
            <a:xfrm>
              <a:off x="745239" y="874699"/>
              <a:ext cx="453652" cy="523782"/>
              <a:chOff x="-453652" y="4572000"/>
              <a:chExt cx="453652" cy="523782"/>
            </a:xfrm>
          </p:grpSpPr>
          <p:pic>
            <p:nvPicPr>
              <p:cNvPr id="283" name="Picture 28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88594A6C-CD3F-46E0-9822-4822894EC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453652" y="4572000"/>
                <a:ext cx="453652" cy="523782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273471F3-E425-4601-9F80-19B71C0E47C4}"/>
                  </a:ext>
                </a:extLst>
              </p:cNvPr>
              <p:cNvSpPr txBox="1"/>
              <p:nvPr/>
            </p:nvSpPr>
            <p:spPr>
              <a:xfrm>
                <a:off x="-309025" y="4649225"/>
                <a:ext cx="62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A48B846F-03F4-482C-B4F3-CF7B298BB01B}"/>
                </a:ext>
              </a:extLst>
            </p:cNvPr>
            <p:cNvSpPr/>
            <p:nvPr/>
          </p:nvSpPr>
          <p:spPr>
            <a:xfrm>
              <a:off x="453536" y="686190"/>
              <a:ext cx="1014645" cy="17205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4627EEE3-6736-4D70-9B3D-C7619D80F4B2}"/>
                </a:ext>
              </a:extLst>
            </p:cNvPr>
            <p:cNvSpPr/>
            <p:nvPr/>
          </p:nvSpPr>
          <p:spPr>
            <a:xfrm>
              <a:off x="673242" y="1534086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25BBA965-26D2-4AEE-B9F2-E418F7AE2BAA}"/>
                </a:ext>
              </a:extLst>
            </p:cNvPr>
            <p:cNvSpPr/>
            <p:nvPr/>
          </p:nvSpPr>
          <p:spPr>
            <a:xfrm>
              <a:off x="744446" y="1607573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077F0EF-B851-46DB-B9B1-3E75167B6A17}"/>
                </a:ext>
              </a:extLst>
            </p:cNvPr>
            <p:cNvSpPr/>
            <p:nvPr/>
          </p:nvSpPr>
          <p:spPr>
            <a:xfrm>
              <a:off x="815650" y="1681060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FDB5F5B-666E-49C7-8BD7-3292CD86532E}"/>
                </a:ext>
              </a:extLst>
            </p:cNvPr>
            <p:cNvSpPr/>
            <p:nvPr/>
          </p:nvSpPr>
          <p:spPr>
            <a:xfrm>
              <a:off x="886854" y="1754547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2C3E8ACC-D7E5-43B1-9181-CCBAE0A93DBB}"/>
                </a:ext>
              </a:extLst>
            </p:cNvPr>
            <p:cNvSpPr/>
            <p:nvPr/>
          </p:nvSpPr>
          <p:spPr>
            <a:xfrm>
              <a:off x="958058" y="1828034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1A99F628-5858-485A-A62F-9D7E485BC3C5}"/>
                </a:ext>
              </a:extLst>
            </p:cNvPr>
            <p:cNvSpPr/>
            <p:nvPr/>
          </p:nvSpPr>
          <p:spPr>
            <a:xfrm>
              <a:off x="1029262" y="1901521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2E55086B-1303-4F88-8B36-26232AD9B2D6}"/>
                </a:ext>
              </a:extLst>
            </p:cNvPr>
            <p:cNvSpPr/>
            <p:nvPr/>
          </p:nvSpPr>
          <p:spPr>
            <a:xfrm>
              <a:off x="1100468" y="1975010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86CB44B-55CE-4FB4-9315-CCBD02D05E85}"/>
                </a:ext>
              </a:extLst>
            </p:cNvPr>
            <p:cNvSpPr txBox="1"/>
            <p:nvPr/>
          </p:nvSpPr>
          <p:spPr>
            <a:xfrm>
              <a:off x="545677" y="2129734"/>
              <a:ext cx="884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Code Units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6E5DD92-629E-4BB4-94AF-5C9EF01D2BD5}"/>
                </a:ext>
              </a:extLst>
            </p:cNvPr>
            <p:cNvSpPr txBox="1"/>
            <p:nvPr/>
          </p:nvSpPr>
          <p:spPr>
            <a:xfrm>
              <a:off x="565189" y="1239949"/>
              <a:ext cx="884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Pipelines</a:t>
              </a: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1555FDDD-9D58-4127-8749-DF0D1716C33A}"/>
                </a:ext>
              </a:extLst>
            </p:cNvPr>
            <p:cNvGrpSpPr/>
            <p:nvPr/>
          </p:nvGrpSpPr>
          <p:grpSpPr>
            <a:xfrm>
              <a:off x="729086" y="731015"/>
              <a:ext cx="321560" cy="369332"/>
              <a:chOff x="-544361" y="1134930"/>
              <a:chExt cx="321560" cy="369332"/>
            </a:xfrm>
          </p:grpSpPr>
          <p:pic>
            <p:nvPicPr>
              <p:cNvPr id="281" name="Picture 280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628D7B20-B7A5-4F27-BE86-4158DD6A5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76FF4201-2C9D-40A1-9B2B-C7FAE56E3BEE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01EFCBB6-F2BA-4BBB-A008-A576F15413F7}"/>
                </a:ext>
              </a:extLst>
            </p:cNvPr>
            <p:cNvGrpSpPr/>
            <p:nvPr/>
          </p:nvGrpSpPr>
          <p:grpSpPr>
            <a:xfrm>
              <a:off x="814919" y="806809"/>
              <a:ext cx="321560" cy="369332"/>
              <a:chOff x="-544361" y="1134930"/>
              <a:chExt cx="321560" cy="369332"/>
            </a:xfrm>
          </p:grpSpPr>
          <p:pic>
            <p:nvPicPr>
              <p:cNvPr id="279" name="Picture 278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2CFD9995-758F-4C33-A1A1-E1FF20C2B3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B9A3BB5-9AB6-4BD3-B7FB-B5DA98D25EF6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100B00F8-1AA6-4985-88F9-87380F6CE3AF}"/>
                </a:ext>
              </a:extLst>
            </p:cNvPr>
            <p:cNvGrpSpPr/>
            <p:nvPr/>
          </p:nvGrpSpPr>
          <p:grpSpPr>
            <a:xfrm>
              <a:off x="881486" y="883415"/>
              <a:ext cx="321560" cy="369332"/>
              <a:chOff x="-544361" y="1134930"/>
              <a:chExt cx="321560" cy="369332"/>
            </a:xfrm>
          </p:grpSpPr>
          <p:pic>
            <p:nvPicPr>
              <p:cNvPr id="277" name="Picture 276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3AB53D8E-14EC-48CA-BC32-411A2931D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B57A54B-B514-405B-B672-EE498511CBD9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BFC0E1C-B3EA-4104-9693-734554E0071B}"/>
              </a:ext>
            </a:extLst>
          </p:cNvPr>
          <p:cNvGrpSpPr/>
          <p:nvPr/>
        </p:nvGrpSpPr>
        <p:grpSpPr>
          <a:xfrm>
            <a:off x="3007816" y="858790"/>
            <a:ext cx="601452" cy="1101099"/>
            <a:chOff x="3007816" y="858790"/>
            <a:chExt cx="601452" cy="110109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B226E-4882-494F-B151-5B31860D8DE8}"/>
                </a:ext>
              </a:extLst>
            </p:cNvPr>
            <p:cNvSpPr/>
            <p:nvPr/>
          </p:nvSpPr>
          <p:spPr>
            <a:xfrm>
              <a:off x="3007816" y="858790"/>
              <a:ext cx="387886" cy="10446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970BFAA-8EF7-41BD-B175-C7E2C31D9EC6}"/>
                </a:ext>
              </a:extLst>
            </p:cNvPr>
            <p:cNvSpPr txBox="1"/>
            <p:nvPr/>
          </p:nvSpPr>
          <p:spPr>
            <a:xfrm>
              <a:off x="3547119" y="1790612"/>
              <a:ext cx="6214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AU" sz="500" dirty="0">
                <a:solidFill>
                  <a:srgbClr val="FF0000"/>
                </a:solidFill>
              </a:endParaRPr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5DD76138-E23E-40C4-B50D-8C23D36471B8}"/>
                </a:ext>
              </a:extLst>
            </p:cNvPr>
            <p:cNvGrpSpPr/>
            <p:nvPr/>
          </p:nvGrpSpPr>
          <p:grpSpPr>
            <a:xfrm>
              <a:off x="3044298" y="883135"/>
              <a:ext cx="321560" cy="369332"/>
              <a:chOff x="-544361" y="1134930"/>
              <a:chExt cx="321560" cy="369332"/>
            </a:xfrm>
          </p:grpSpPr>
          <p:pic>
            <p:nvPicPr>
              <p:cNvPr id="319" name="Picture 318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341787DC-C4C8-4F74-A6D1-DF681FED5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5B41BE02-7FBF-4574-AFFB-9A82725E030A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D8792E18-24E8-4A00-8565-AC799B2A23D1}"/>
                </a:ext>
              </a:extLst>
            </p:cNvPr>
            <p:cNvSpPr/>
            <p:nvPr/>
          </p:nvSpPr>
          <p:spPr>
            <a:xfrm>
              <a:off x="3058135" y="1346195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34CEC62B-E24F-450D-AD2F-50AA8B34E0B1}"/>
                </a:ext>
              </a:extLst>
            </p:cNvPr>
            <p:cNvSpPr/>
            <p:nvPr/>
          </p:nvSpPr>
          <p:spPr>
            <a:xfrm>
              <a:off x="3108455" y="1400242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8C9772D3-00FC-4024-A316-28F8FC7A32A0}"/>
                </a:ext>
              </a:extLst>
            </p:cNvPr>
            <p:cNvSpPr/>
            <p:nvPr/>
          </p:nvSpPr>
          <p:spPr>
            <a:xfrm>
              <a:off x="3175610" y="1468304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26" name="Rectangle 325">
            <a:extLst>
              <a:ext uri="{FF2B5EF4-FFF2-40B4-BE49-F238E27FC236}">
                <a16:creationId xmlns:a16="http://schemas.microsoft.com/office/drawing/2014/main" id="{24C6E618-FB71-4AA9-A901-52264CC6966B}"/>
              </a:ext>
            </a:extLst>
          </p:cNvPr>
          <p:cNvSpPr/>
          <p:nvPr/>
        </p:nvSpPr>
        <p:spPr>
          <a:xfrm>
            <a:off x="3439720" y="854992"/>
            <a:ext cx="387886" cy="1044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E5F1D88-C941-4DAD-B2A3-DB02A55DE62B}"/>
              </a:ext>
            </a:extLst>
          </p:cNvPr>
          <p:cNvSpPr txBox="1"/>
          <p:nvPr/>
        </p:nvSpPr>
        <p:spPr>
          <a:xfrm>
            <a:off x="3979023" y="1786814"/>
            <a:ext cx="621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500" dirty="0">
              <a:solidFill>
                <a:srgbClr val="FF0000"/>
              </a:solidFill>
            </a:endParaRP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EC080AC5-4B4E-4729-9161-0AE9F107322E}"/>
              </a:ext>
            </a:extLst>
          </p:cNvPr>
          <p:cNvGrpSpPr/>
          <p:nvPr/>
        </p:nvGrpSpPr>
        <p:grpSpPr>
          <a:xfrm>
            <a:off x="3476202" y="879337"/>
            <a:ext cx="321560" cy="369332"/>
            <a:chOff x="-544361" y="1134930"/>
            <a:chExt cx="321560" cy="369332"/>
          </a:xfrm>
        </p:grpSpPr>
        <p:pic>
          <p:nvPicPr>
            <p:cNvPr id="332" name="Picture 33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E343D9B-6E26-4D51-B34B-3AE6A8A63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544361" y="1152723"/>
              <a:ext cx="321560" cy="3370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07726557-3B6B-4976-9A77-0CFC7BD3EE35}"/>
                </a:ext>
              </a:extLst>
            </p:cNvPr>
            <p:cNvSpPr txBox="1"/>
            <p:nvPr/>
          </p:nvSpPr>
          <p:spPr>
            <a:xfrm>
              <a:off x="-495092" y="1134930"/>
              <a:ext cx="15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J</a:t>
              </a:r>
              <a:endParaRPr lang="en-AU" sz="5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29" name="Rectangle 328">
            <a:extLst>
              <a:ext uri="{FF2B5EF4-FFF2-40B4-BE49-F238E27FC236}">
                <a16:creationId xmlns:a16="http://schemas.microsoft.com/office/drawing/2014/main" id="{1EF0035D-AFA5-4AA0-9A7D-B5BFADAF93CB}"/>
              </a:ext>
            </a:extLst>
          </p:cNvPr>
          <p:cNvSpPr/>
          <p:nvPr/>
        </p:nvSpPr>
        <p:spPr>
          <a:xfrm>
            <a:off x="3490039" y="1342397"/>
            <a:ext cx="160173" cy="168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CCDFA31-D93E-4B06-BF67-6AF94D6CE5E4}"/>
              </a:ext>
            </a:extLst>
          </p:cNvPr>
          <p:cNvSpPr/>
          <p:nvPr/>
        </p:nvSpPr>
        <p:spPr>
          <a:xfrm>
            <a:off x="3875126" y="854992"/>
            <a:ext cx="387886" cy="1044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B673EE51-2EE9-4399-AE8C-B80757B9ADD2}"/>
              </a:ext>
            </a:extLst>
          </p:cNvPr>
          <p:cNvSpPr txBox="1"/>
          <p:nvPr/>
        </p:nvSpPr>
        <p:spPr>
          <a:xfrm>
            <a:off x="4414429" y="1786814"/>
            <a:ext cx="621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500" dirty="0">
              <a:solidFill>
                <a:srgbClr val="FF0000"/>
              </a:solidFill>
            </a:endParaRP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3F0B3F05-5A32-406B-B7B3-DC3D38070B01}"/>
              </a:ext>
            </a:extLst>
          </p:cNvPr>
          <p:cNvGrpSpPr/>
          <p:nvPr/>
        </p:nvGrpSpPr>
        <p:grpSpPr>
          <a:xfrm>
            <a:off x="3911608" y="879337"/>
            <a:ext cx="321560" cy="369332"/>
            <a:chOff x="-544361" y="1134930"/>
            <a:chExt cx="321560" cy="369332"/>
          </a:xfrm>
        </p:grpSpPr>
        <p:pic>
          <p:nvPicPr>
            <p:cNvPr id="341" name="Picture 34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C02AA47-9C73-48D3-B765-4AFAF06F3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544361" y="1152723"/>
              <a:ext cx="321560" cy="3370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365D2630-E9C0-40D7-8865-2791AEED8A90}"/>
                </a:ext>
              </a:extLst>
            </p:cNvPr>
            <p:cNvSpPr txBox="1"/>
            <p:nvPr/>
          </p:nvSpPr>
          <p:spPr>
            <a:xfrm>
              <a:off x="-495092" y="1134930"/>
              <a:ext cx="15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J</a:t>
              </a:r>
              <a:endParaRPr lang="en-AU" sz="5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38" name="Rectangle 337">
            <a:extLst>
              <a:ext uri="{FF2B5EF4-FFF2-40B4-BE49-F238E27FC236}">
                <a16:creationId xmlns:a16="http://schemas.microsoft.com/office/drawing/2014/main" id="{4E3BEBF5-A262-4072-8626-6E2138B54E6A}"/>
              </a:ext>
            </a:extLst>
          </p:cNvPr>
          <p:cNvSpPr/>
          <p:nvPr/>
        </p:nvSpPr>
        <p:spPr>
          <a:xfrm>
            <a:off x="3925445" y="1342397"/>
            <a:ext cx="160173" cy="168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D6107346-4D1A-4CDA-8DD1-5ED4EBA34434}"/>
              </a:ext>
            </a:extLst>
          </p:cNvPr>
          <p:cNvSpPr/>
          <p:nvPr/>
        </p:nvSpPr>
        <p:spPr>
          <a:xfrm>
            <a:off x="3975765" y="1396444"/>
            <a:ext cx="160173" cy="168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2C222853-BE26-4867-A15C-DDA293BA3762}"/>
              </a:ext>
            </a:extLst>
          </p:cNvPr>
          <p:cNvSpPr txBox="1"/>
          <p:nvPr/>
        </p:nvSpPr>
        <p:spPr>
          <a:xfrm>
            <a:off x="3512577" y="3623319"/>
            <a:ext cx="621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500" dirty="0">
              <a:solidFill>
                <a:srgbClr val="FF0000"/>
              </a:solidFill>
            </a:endParaRPr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5C87820-C685-4F92-AD81-4D66B842644A}"/>
              </a:ext>
            </a:extLst>
          </p:cNvPr>
          <p:cNvGrpSpPr/>
          <p:nvPr/>
        </p:nvGrpSpPr>
        <p:grpSpPr>
          <a:xfrm>
            <a:off x="3525471" y="2699206"/>
            <a:ext cx="496078" cy="1044606"/>
            <a:chOff x="2968835" y="2691497"/>
            <a:chExt cx="387886" cy="1044606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E3C120D5-412B-4983-AFA4-0695DACCA3A1}"/>
                </a:ext>
              </a:extLst>
            </p:cNvPr>
            <p:cNvSpPr/>
            <p:nvPr/>
          </p:nvSpPr>
          <p:spPr>
            <a:xfrm>
              <a:off x="2968835" y="2691497"/>
              <a:ext cx="387886" cy="10446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AU" dirty="0"/>
            </a:p>
            <a:p>
              <a:pPr algn="ctr"/>
              <a:r>
                <a:rPr lang="en-AU" sz="800" dirty="0">
                  <a:solidFill>
                    <a:schemeClr val="tx1"/>
                  </a:solidFill>
                </a:rPr>
                <a:t>release</a:t>
              </a:r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875121C4-5B54-40B2-8F3E-20C9DB247857}"/>
                </a:ext>
              </a:extLst>
            </p:cNvPr>
            <p:cNvGrpSpPr/>
            <p:nvPr/>
          </p:nvGrpSpPr>
          <p:grpSpPr>
            <a:xfrm>
              <a:off x="3009756" y="2715842"/>
              <a:ext cx="321560" cy="369332"/>
              <a:chOff x="-544361" y="1134930"/>
              <a:chExt cx="321560" cy="369332"/>
            </a:xfrm>
          </p:grpSpPr>
          <p:pic>
            <p:nvPicPr>
              <p:cNvPr id="360" name="Picture 359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54826568-79AB-4599-988F-74E2374D4E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0AC9EAFB-6E63-4F4D-AA5E-665AE49ACF2C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46FCEE77-9C06-4AEC-BD77-716B1BE872D2}"/>
              </a:ext>
            </a:extLst>
          </p:cNvPr>
          <p:cNvGrpSpPr/>
          <p:nvPr/>
        </p:nvGrpSpPr>
        <p:grpSpPr>
          <a:xfrm>
            <a:off x="2975179" y="4800834"/>
            <a:ext cx="387886" cy="1044606"/>
            <a:chOff x="2968835" y="2691497"/>
            <a:chExt cx="387886" cy="1044606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24433F94-4EEC-4BE4-A150-7A59FCA35ADE}"/>
                </a:ext>
              </a:extLst>
            </p:cNvPr>
            <p:cNvSpPr/>
            <p:nvPr/>
          </p:nvSpPr>
          <p:spPr>
            <a:xfrm>
              <a:off x="2968835" y="2691497"/>
              <a:ext cx="387886" cy="10446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DD128781-C923-4F60-B935-22007C8EC132}"/>
                </a:ext>
              </a:extLst>
            </p:cNvPr>
            <p:cNvGrpSpPr/>
            <p:nvPr/>
          </p:nvGrpSpPr>
          <p:grpSpPr>
            <a:xfrm>
              <a:off x="3009756" y="2715842"/>
              <a:ext cx="321560" cy="369332"/>
              <a:chOff x="-544361" y="1134930"/>
              <a:chExt cx="321560" cy="369332"/>
            </a:xfrm>
          </p:grpSpPr>
          <p:pic>
            <p:nvPicPr>
              <p:cNvPr id="365" name="Picture 36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9EFD2452-AAAE-4284-A274-BE8C57FB1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FE81F7C7-177A-4282-96A0-F72756E72EC8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6D8DD012-7D9F-4289-B852-BE0EBA39A42B}"/>
              </a:ext>
            </a:extLst>
          </p:cNvPr>
          <p:cNvGrpSpPr/>
          <p:nvPr/>
        </p:nvGrpSpPr>
        <p:grpSpPr>
          <a:xfrm>
            <a:off x="3406757" y="4800834"/>
            <a:ext cx="387886" cy="1044606"/>
            <a:chOff x="2968835" y="2691497"/>
            <a:chExt cx="387886" cy="1044606"/>
          </a:xfrm>
        </p:grpSpPr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C8D97788-09F0-4AE2-A6E3-0BC56997BA57}"/>
                </a:ext>
              </a:extLst>
            </p:cNvPr>
            <p:cNvSpPr/>
            <p:nvPr/>
          </p:nvSpPr>
          <p:spPr>
            <a:xfrm>
              <a:off x="2968835" y="2691497"/>
              <a:ext cx="387886" cy="10446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  <a:p>
              <a:pPr algn="ctr"/>
              <a:endParaRPr lang="en-AU" dirty="0"/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EE5CF9D0-BFD1-40E5-8D90-8A2BF3426E6E}"/>
                </a:ext>
              </a:extLst>
            </p:cNvPr>
            <p:cNvGrpSpPr/>
            <p:nvPr/>
          </p:nvGrpSpPr>
          <p:grpSpPr>
            <a:xfrm>
              <a:off x="3009756" y="2715842"/>
              <a:ext cx="321560" cy="369332"/>
              <a:chOff x="-544361" y="1134930"/>
              <a:chExt cx="321560" cy="369332"/>
            </a:xfrm>
          </p:grpSpPr>
          <p:pic>
            <p:nvPicPr>
              <p:cNvPr id="372" name="Picture 371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E075B31B-EB0F-4B05-8ABD-B700DBD47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48061CD9-1BF9-4249-9C92-0B2C7769BB50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22F059A8-B460-4977-836D-0E9ED21223B0}"/>
              </a:ext>
            </a:extLst>
          </p:cNvPr>
          <p:cNvGrpSpPr/>
          <p:nvPr/>
        </p:nvGrpSpPr>
        <p:grpSpPr>
          <a:xfrm>
            <a:off x="3830075" y="4800834"/>
            <a:ext cx="387886" cy="1044606"/>
            <a:chOff x="2968835" y="2691497"/>
            <a:chExt cx="387886" cy="1044606"/>
          </a:xfrm>
        </p:grpSpPr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168A3441-11B1-4BCF-AC67-514C86802A0C}"/>
                </a:ext>
              </a:extLst>
            </p:cNvPr>
            <p:cNvSpPr/>
            <p:nvPr/>
          </p:nvSpPr>
          <p:spPr>
            <a:xfrm>
              <a:off x="2968835" y="2691497"/>
              <a:ext cx="387886" cy="10446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  <a:p>
              <a:pPr algn="ctr"/>
              <a:endParaRPr lang="en-AU" dirty="0"/>
            </a:p>
          </p:txBody>
        </p: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2BD9EBA4-72C5-4F9F-843B-C8237C05E5A7}"/>
                </a:ext>
              </a:extLst>
            </p:cNvPr>
            <p:cNvGrpSpPr/>
            <p:nvPr/>
          </p:nvGrpSpPr>
          <p:grpSpPr>
            <a:xfrm>
              <a:off x="3009756" y="2715842"/>
              <a:ext cx="321560" cy="369332"/>
              <a:chOff x="-544361" y="1134930"/>
              <a:chExt cx="321560" cy="369332"/>
            </a:xfrm>
          </p:grpSpPr>
          <p:pic>
            <p:nvPicPr>
              <p:cNvPr id="402" name="Picture 401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D06382DA-70E2-4C5A-8890-2B5B6B4C5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16FD7938-CA00-4B79-94D6-C20DB022B4FA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0B9D3ABA-1CE5-44D1-B26E-3FAC83A97990}"/>
              </a:ext>
            </a:extLst>
          </p:cNvPr>
          <p:cNvCxnSpPr>
            <a:cxnSpLocks/>
          </p:cNvCxnSpPr>
          <p:nvPr/>
        </p:nvCxnSpPr>
        <p:spPr>
          <a:xfrm flipV="1">
            <a:off x="1786443" y="2713596"/>
            <a:ext cx="381378" cy="435596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4D9B86D4-9F88-438D-B70E-64D31B21DE45}"/>
              </a:ext>
            </a:extLst>
          </p:cNvPr>
          <p:cNvCxnSpPr>
            <a:cxnSpLocks/>
          </p:cNvCxnSpPr>
          <p:nvPr/>
        </p:nvCxnSpPr>
        <p:spPr>
          <a:xfrm flipV="1">
            <a:off x="1766931" y="3138119"/>
            <a:ext cx="485854" cy="3127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C0330A0D-1B4F-4F05-A3F1-C2A4C2A46B04}"/>
              </a:ext>
            </a:extLst>
          </p:cNvPr>
          <p:cNvCxnSpPr>
            <a:cxnSpLocks/>
          </p:cNvCxnSpPr>
          <p:nvPr/>
        </p:nvCxnSpPr>
        <p:spPr>
          <a:xfrm>
            <a:off x="1775225" y="3184460"/>
            <a:ext cx="300476" cy="409348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416">
            <a:extLst>
              <a:ext uri="{FF2B5EF4-FFF2-40B4-BE49-F238E27FC236}">
                <a16:creationId xmlns:a16="http://schemas.microsoft.com/office/drawing/2014/main" id="{DD53E44F-3B65-4348-BBD3-E307FA1EF454}"/>
              </a:ext>
            </a:extLst>
          </p:cNvPr>
          <p:cNvSpPr txBox="1"/>
          <p:nvPr/>
        </p:nvSpPr>
        <p:spPr>
          <a:xfrm>
            <a:off x="3535290" y="4267390"/>
            <a:ext cx="92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Library</a:t>
            </a:r>
          </a:p>
          <a:p>
            <a:r>
              <a:rPr lang="en-AU" sz="1200" dirty="0"/>
              <a:t>Triggers</a:t>
            </a: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841A9238-B51C-440D-A76C-2E863A82474F}"/>
              </a:ext>
            </a:extLst>
          </p:cNvPr>
          <p:cNvSpPr/>
          <p:nvPr/>
        </p:nvSpPr>
        <p:spPr>
          <a:xfrm>
            <a:off x="5596350" y="2710255"/>
            <a:ext cx="2461170" cy="1914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Production Account</a:t>
            </a:r>
          </a:p>
        </p:txBody>
      </p:sp>
      <p:pic>
        <p:nvPicPr>
          <p:cNvPr id="425" name="Graphic 424">
            <a:extLst>
              <a:ext uri="{FF2B5EF4-FFF2-40B4-BE49-F238E27FC236}">
                <a16:creationId xmlns:a16="http://schemas.microsoft.com/office/drawing/2014/main" id="{918BC212-E721-44B6-AA5D-34ED002E12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57206" y="758077"/>
            <a:ext cx="412483" cy="412483"/>
          </a:xfrm>
          <a:prstGeom prst="rect">
            <a:avLst/>
          </a:prstGeom>
        </p:spPr>
      </p:pic>
      <p:sp>
        <p:nvSpPr>
          <p:cNvPr id="427" name="TextBox 426">
            <a:extLst>
              <a:ext uri="{FF2B5EF4-FFF2-40B4-BE49-F238E27FC236}">
                <a16:creationId xmlns:a16="http://schemas.microsoft.com/office/drawing/2014/main" id="{9DA3252D-E128-41C5-88EE-05D9E1C1ED70}"/>
              </a:ext>
            </a:extLst>
          </p:cNvPr>
          <p:cNvSpPr txBox="1"/>
          <p:nvPr/>
        </p:nvSpPr>
        <p:spPr>
          <a:xfrm>
            <a:off x="5668713" y="1187538"/>
            <a:ext cx="652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Registry</a:t>
            </a:r>
          </a:p>
        </p:txBody>
      </p:sp>
      <p:pic>
        <p:nvPicPr>
          <p:cNvPr id="428" name="Graphic 427">
            <a:extLst>
              <a:ext uri="{FF2B5EF4-FFF2-40B4-BE49-F238E27FC236}">
                <a16:creationId xmlns:a16="http://schemas.microsoft.com/office/drawing/2014/main" id="{08B380CA-DDC7-4BB6-9E48-1F4AD28D6B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5070" y="2771977"/>
            <a:ext cx="412483" cy="412483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A516FB9C-4AEA-4871-8360-D566BEA6D959}"/>
              </a:ext>
            </a:extLst>
          </p:cNvPr>
          <p:cNvSpPr txBox="1"/>
          <p:nvPr/>
        </p:nvSpPr>
        <p:spPr>
          <a:xfrm>
            <a:off x="5656577" y="3201438"/>
            <a:ext cx="652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Registry</a:t>
            </a: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CA186D28-AF76-426B-ADCA-A6F85A7AF211}"/>
              </a:ext>
            </a:extLst>
          </p:cNvPr>
          <p:cNvSpPr/>
          <p:nvPr/>
        </p:nvSpPr>
        <p:spPr>
          <a:xfrm>
            <a:off x="6565697" y="785528"/>
            <a:ext cx="283140" cy="1458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800" dirty="0"/>
              <a:t>ENV1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2EBF61E7-B7E4-42C6-8582-8DFAB331F47A}"/>
              </a:ext>
            </a:extLst>
          </p:cNvPr>
          <p:cNvSpPr txBox="1"/>
          <p:nvPr/>
        </p:nvSpPr>
        <p:spPr>
          <a:xfrm>
            <a:off x="2918300" y="5660655"/>
            <a:ext cx="488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update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931275BA-BA67-4752-90FB-F60CDF680235}"/>
              </a:ext>
            </a:extLst>
          </p:cNvPr>
          <p:cNvSpPr txBox="1"/>
          <p:nvPr/>
        </p:nvSpPr>
        <p:spPr>
          <a:xfrm>
            <a:off x="3374188" y="5669797"/>
            <a:ext cx="488955" cy="19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deploy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81942BBD-EB61-447E-99A1-8CBB804E7711}"/>
              </a:ext>
            </a:extLst>
          </p:cNvPr>
          <p:cNvSpPr txBox="1"/>
          <p:nvPr/>
        </p:nvSpPr>
        <p:spPr>
          <a:xfrm>
            <a:off x="3771321" y="5670550"/>
            <a:ext cx="531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transfer</a:t>
            </a: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339DBADC-D72A-4DD8-9A04-F2F736430A33}"/>
              </a:ext>
            </a:extLst>
          </p:cNvPr>
          <p:cNvSpPr/>
          <p:nvPr/>
        </p:nvSpPr>
        <p:spPr>
          <a:xfrm>
            <a:off x="6908316" y="785528"/>
            <a:ext cx="283140" cy="1458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800" dirty="0"/>
              <a:t>ENV2</a:t>
            </a: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1BA0DEC-ED92-4583-9F89-8B8A0BFBECF9}"/>
              </a:ext>
            </a:extLst>
          </p:cNvPr>
          <p:cNvSpPr/>
          <p:nvPr/>
        </p:nvSpPr>
        <p:spPr>
          <a:xfrm>
            <a:off x="7238438" y="785528"/>
            <a:ext cx="283140" cy="1458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800" dirty="0"/>
              <a:t>ENV3</a:t>
            </a: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D4C5E8D4-B537-4926-8341-07A40C67F496}"/>
              </a:ext>
            </a:extLst>
          </p:cNvPr>
          <p:cNvSpPr/>
          <p:nvPr/>
        </p:nvSpPr>
        <p:spPr>
          <a:xfrm>
            <a:off x="6559981" y="2942720"/>
            <a:ext cx="283140" cy="1351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800" dirty="0"/>
              <a:t>P</a:t>
            </a:r>
            <a:br>
              <a:rPr lang="en-AU" sz="800" dirty="0"/>
            </a:br>
            <a:r>
              <a:rPr lang="en-AU" sz="800" dirty="0"/>
              <a:t>R</a:t>
            </a:r>
            <a:br>
              <a:rPr lang="en-AU" sz="800" dirty="0"/>
            </a:br>
            <a:r>
              <a:rPr lang="en-AU" sz="800" dirty="0"/>
              <a:t>O</a:t>
            </a:r>
            <a:br>
              <a:rPr lang="en-AU" sz="800" dirty="0"/>
            </a:br>
            <a:r>
              <a:rPr lang="en-AU" sz="800" dirty="0"/>
              <a:t>D</a:t>
            </a:r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FA226914-3B7C-4633-A9F4-DB4DB8B1D1AF}"/>
              </a:ext>
            </a:extLst>
          </p:cNvPr>
          <p:cNvCxnSpPr>
            <a:cxnSpLocks/>
          </p:cNvCxnSpPr>
          <p:nvPr/>
        </p:nvCxnSpPr>
        <p:spPr>
          <a:xfrm flipV="1">
            <a:off x="4302398" y="983341"/>
            <a:ext cx="1909270" cy="85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26130828-6257-4B06-98E9-B2F64B4E2182}"/>
              </a:ext>
            </a:extLst>
          </p:cNvPr>
          <p:cNvSpPr txBox="1"/>
          <p:nvPr/>
        </p:nvSpPr>
        <p:spPr>
          <a:xfrm>
            <a:off x="4662835" y="737097"/>
            <a:ext cx="92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Build</a:t>
            </a:r>
          </a:p>
          <a:p>
            <a:r>
              <a:rPr lang="en-AU" sz="1200" dirty="0"/>
              <a:t>Artifacts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CC7AB70F-5F6A-4FB2-92C3-1B6AB453C94E}"/>
              </a:ext>
            </a:extLst>
          </p:cNvPr>
          <p:cNvCxnSpPr>
            <a:cxnSpLocks/>
          </p:cNvCxnSpPr>
          <p:nvPr/>
        </p:nvCxnSpPr>
        <p:spPr>
          <a:xfrm>
            <a:off x="5953807" y="1424793"/>
            <a:ext cx="0" cy="13113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81CF5D0A-8ED7-4D06-891C-E7F3C5A542F7}"/>
              </a:ext>
            </a:extLst>
          </p:cNvPr>
          <p:cNvSpPr txBox="1"/>
          <p:nvPr/>
        </p:nvSpPr>
        <p:spPr>
          <a:xfrm>
            <a:off x="5937889" y="2513668"/>
            <a:ext cx="531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transfer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EE9265-A788-48CF-A901-0DD09DB0EBC4}"/>
              </a:ext>
            </a:extLst>
          </p:cNvPr>
          <p:cNvCxnSpPr>
            <a:cxnSpLocks/>
          </p:cNvCxnSpPr>
          <p:nvPr/>
        </p:nvCxnSpPr>
        <p:spPr>
          <a:xfrm>
            <a:off x="6412650" y="1530658"/>
            <a:ext cx="283839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DD442E3F-9816-4F4C-A7A0-FFB35A7A7AC0}"/>
              </a:ext>
            </a:extLst>
          </p:cNvPr>
          <p:cNvSpPr txBox="1"/>
          <p:nvPr/>
        </p:nvSpPr>
        <p:spPr>
          <a:xfrm>
            <a:off x="6040699" y="1424793"/>
            <a:ext cx="300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cd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D481E4-4816-4CEA-9D1C-2BE03E322BAC}"/>
              </a:ext>
            </a:extLst>
          </p:cNvPr>
          <p:cNvSpPr txBox="1"/>
          <p:nvPr/>
        </p:nvSpPr>
        <p:spPr>
          <a:xfrm>
            <a:off x="5953807" y="1555220"/>
            <a:ext cx="499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release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A17FCC1A-16E6-4243-937E-F67BB5C3DD76}"/>
              </a:ext>
            </a:extLst>
          </p:cNvPr>
          <p:cNvCxnSpPr>
            <a:cxnSpLocks/>
          </p:cNvCxnSpPr>
          <p:nvPr/>
        </p:nvCxnSpPr>
        <p:spPr>
          <a:xfrm>
            <a:off x="6412650" y="1661296"/>
            <a:ext cx="632757" cy="1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2DE58C2B-0FE6-4E02-842C-DED65A2EDDAA}"/>
              </a:ext>
            </a:extLst>
          </p:cNvPr>
          <p:cNvCxnSpPr>
            <a:cxnSpLocks/>
          </p:cNvCxnSpPr>
          <p:nvPr/>
        </p:nvCxnSpPr>
        <p:spPr>
          <a:xfrm flipV="1">
            <a:off x="7122147" y="1664348"/>
            <a:ext cx="254711" cy="10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54003DF6-89C7-4CDA-889C-75A81FF3F477}"/>
              </a:ext>
            </a:extLst>
          </p:cNvPr>
          <p:cNvSpPr txBox="1"/>
          <p:nvPr/>
        </p:nvSpPr>
        <p:spPr>
          <a:xfrm>
            <a:off x="5661340" y="3598246"/>
            <a:ext cx="565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release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1D8B007E-F9FA-40F3-A7B6-D48D19EC5294}"/>
              </a:ext>
            </a:extLst>
          </p:cNvPr>
          <p:cNvCxnSpPr>
            <a:cxnSpLocks/>
            <a:stCxn id="310" idx="3"/>
          </p:cNvCxnSpPr>
          <p:nvPr/>
        </p:nvCxnSpPr>
        <p:spPr>
          <a:xfrm>
            <a:off x="6226528" y="3705968"/>
            <a:ext cx="469961" cy="1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DA911238-5CF3-45DD-AA4D-23FFEEFEA982}"/>
              </a:ext>
            </a:extLst>
          </p:cNvPr>
          <p:cNvSpPr txBox="1"/>
          <p:nvPr/>
        </p:nvSpPr>
        <p:spPr>
          <a:xfrm>
            <a:off x="2904813" y="3615481"/>
            <a:ext cx="621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500" dirty="0">
              <a:solidFill>
                <a:srgbClr val="FF0000"/>
              </a:solidFill>
            </a:endParaRP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EA677FC-3C39-4BE5-AACF-42906B61DE0E}"/>
              </a:ext>
            </a:extLst>
          </p:cNvPr>
          <p:cNvGrpSpPr/>
          <p:nvPr/>
        </p:nvGrpSpPr>
        <p:grpSpPr>
          <a:xfrm>
            <a:off x="2917707" y="2691368"/>
            <a:ext cx="496078" cy="1044606"/>
            <a:chOff x="2968835" y="2691497"/>
            <a:chExt cx="387886" cy="1044606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57E11A4A-1F3A-43CF-9C58-5207CC54B2B0}"/>
                </a:ext>
              </a:extLst>
            </p:cNvPr>
            <p:cNvSpPr/>
            <p:nvPr/>
          </p:nvSpPr>
          <p:spPr>
            <a:xfrm>
              <a:off x="2968835" y="2691497"/>
              <a:ext cx="387886" cy="10446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AU" dirty="0"/>
            </a:p>
            <a:p>
              <a:pPr algn="ctr"/>
              <a:r>
                <a:rPr lang="en-AU" sz="800" dirty="0">
                  <a:solidFill>
                    <a:schemeClr val="tx1"/>
                  </a:solidFill>
                </a:rPr>
                <a:t>cd</a:t>
              </a: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5957D0E8-91CC-465C-A17F-956A68DFD5F9}"/>
                </a:ext>
              </a:extLst>
            </p:cNvPr>
            <p:cNvGrpSpPr/>
            <p:nvPr/>
          </p:nvGrpSpPr>
          <p:grpSpPr>
            <a:xfrm>
              <a:off x="3009756" y="2715842"/>
              <a:ext cx="321560" cy="369332"/>
              <a:chOff x="-544361" y="1134930"/>
              <a:chExt cx="321560" cy="369332"/>
            </a:xfrm>
          </p:grpSpPr>
          <p:pic>
            <p:nvPicPr>
              <p:cNvPr id="304" name="Picture 30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00F44FD8-3A07-4520-BE15-733FF15E8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BD76F909-8D69-423C-B971-2FCD9D53560D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307" name="Picture 306">
            <a:extLst>
              <a:ext uri="{FF2B5EF4-FFF2-40B4-BE49-F238E27FC236}">
                <a16:creationId xmlns:a16="http://schemas.microsoft.com/office/drawing/2014/main" id="{5D518E11-DBD8-4816-8D87-1E356EDFA54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4125" y="393043"/>
            <a:ext cx="673347" cy="185258"/>
          </a:xfrm>
          <a:prstGeom prst="rect">
            <a:avLst/>
          </a:prstGeom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675E2851-1A4C-418C-A56F-504C95EE6232}"/>
              </a:ext>
            </a:extLst>
          </p:cNvPr>
          <p:cNvSpPr txBox="1"/>
          <p:nvPr/>
        </p:nvSpPr>
        <p:spPr>
          <a:xfrm>
            <a:off x="6684440" y="4973313"/>
            <a:ext cx="1564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Infrastructure</a:t>
            </a:r>
          </a:p>
          <a:p>
            <a:r>
              <a:rPr lang="en-AU" sz="1200" dirty="0"/>
              <a:t>Changes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1EEE3B0-27C6-4897-98B7-D95FF4AEB390}"/>
              </a:ext>
            </a:extLst>
          </p:cNvPr>
          <p:cNvSpPr txBox="1"/>
          <p:nvPr/>
        </p:nvSpPr>
        <p:spPr>
          <a:xfrm>
            <a:off x="4298606" y="5200972"/>
            <a:ext cx="141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CloudFormation</a:t>
            </a:r>
            <a:br>
              <a:rPr lang="en-US" sz="1000" dirty="0"/>
            </a:br>
            <a:r>
              <a:rPr lang="en-US" sz="1000" dirty="0"/>
              <a:t>CLI</a:t>
            </a:r>
          </a:p>
        </p:txBody>
      </p:sp>
      <p:pic>
        <p:nvPicPr>
          <p:cNvPr id="218" name="Graphic 217">
            <a:extLst>
              <a:ext uri="{FF2B5EF4-FFF2-40B4-BE49-F238E27FC236}">
                <a16:creationId xmlns:a16="http://schemas.microsoft.com/office/drawing/2014/main" id="{9828CD58-350F-465E-B8FC-2E7DDB74BA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46622" y="5013450"/>
            <a:ext cx="246463" cy="246463"/>
          </a:xfrm>
          <a:prstGeom prst="rect">
            <a:avLst/>
          </a:prstGeom>
        </p:spPr>
      </p:pic>
      <p:pic>
        <p:nvPicPr>
          <p:cNvPr id="1028" name="Picture 4" descr="Deploy BIG-IP VE in Microsoft Azure Using an ARM Template DevCentral">
            <a:extLst>
              <a:ext uri="{FF2B5EF4-FFF2-40B4-BE49-F238E27FC236}">
                <a16:creationId xmlns:a16="http://schemas.microsoft.com/office/drawing/2014/main" id="{086342FC-FAAE-4240-993B-E3D9B439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709" y="5618451"/>
            <a:ext cx="321067" cy="27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B87D2864-750C-47A1-B7E2-7EE26723BECA}"/>
              </a:ext>
            </a:extLst>
          </p:cNvPr>
          <p:cNvSpPr txBox="1"/>
          <p:nvPr/>
        </p:nvSpPr>
        <p:spPr>
          <a:xfrm>
            <a:off x="4299996" y="5933740"/>
            <a:ext cx="141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ARM</a:t>
            </a:r>
            <a:br>
              <a:rPr lang="en-US" sz="1000" dirty="0"/>
            </a:br>
            <a:r>
              <a:rPr lang="en-US" sz="1000" dirty="0"/>
              <a:t>CLI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A73A67-F04E-4A56-9451-939932B69938}"/>
              </a:ext>
            </a:extLst>
          </p:cNvPr>
          <p:cNvCxnSpPr>
            <a:cxnSpLocks/>
          </p:cNvCxnSpPr>
          <p:nvPr/>
        </p:nvCxnSpPr>
        <p:spPr>
          <a:xfrm flipV="1">
            <a:off x="4282746" y="4798014"/>
            <a:ext cx="2418434" cy="744202"/>
          </a:xfrm>
          <a:prstGeom prst="bentConnector3">
            <a:avLst>
              <a:gd name="adj1" fmla="val 1000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8778169-FD0D-4CF7-9B4F-773DF0513342}"/>
              </a:ext>
            </a:extLst>
          </p:cNvPr>
          <p:cNvCxnSpPr>
            <a:cxnSpLocks/>
          </p:cNvCxnSpPr>
          <p:nvPr/>
        </p:nvCxnSpPr>
        <p:spPr>
          <a:xfrm flipH="1" flipV="1">
            <a:off x="1621121" y="1085874"/>
            <a:ext cx="1328740" cy="249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65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118</Words>
  <Application>Microsoft Office PowerPoint</Application>
  <PresentationFormat>On-screen Show (4:3)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Capell</dc:creator>
  <cp:lastModifiedBy>Michael Leditschke</cp:lastModifiedBy>
  <cp:revision>51</cp:revision>
  <dcterms:created xsi:type="dcterms:W3CDTF">2020-07-09T05:39:30Z</dcterms:created>
  <dcterms:modified xsi:type="dcterms:W3CDTF">2021-03-11T04:27:54Z</dcterms:modified>
</cp:coreProperties>
</file>