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1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CFF75E0-B7F8-4940-AAB2-80166918B91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2E99C7-8042-40C4-B561-3B81E4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75E0-B7F8-4940-AAB2-80166918B91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99C7-8042-40C4-B561-3B81E4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75E0-B7F8-4940-AAB2-80166918B91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99C7-8042-40C4-B561-3B81E4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75E0-B7F8-4940-AAB2-80166918B91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99C7-8042-40C4-B561-3B81E4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75E0-B7F8-4940-AAB2-80166918B91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99C7-8042-40C4-B561-3B81E4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75E0-B7F8-4940-AAB2-80166918B91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99C7-8042-40C4-B561-3B81E4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FF75E0-B7F8-4940-AAB2-80166918B91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2E99C7-8042-40C4-B561-3B81E4C36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CFF75E0-B7F8-4940-AAB2-80166918B91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2E99C7-8042-40C4-B561-3B81E4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75E0-B7F8-4940-AAB2-80166918B91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99C7-8042-40C4-B561-3B81E4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75E0-B7F8-4940-AAB2-80166918B91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99C7-8042-40C4-B561-3B81E4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75E0-B7F8-4940-AAB2-80166918B91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99C7-8042-40C4-B561-3B81E4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CFF75E0-B7F8-4940-AAB2-80166918B91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2E99C7-8042-40C4-B561-3B81E4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4/4d/Heapsort-example.gif" TargetMode="External"/><Relationship Id="rId2" Type="http://schemas.openxmlformats.org/officeDocument/2006/relationships/hyperlink" Target="https://www.youtube.com/watch?v=67ta5WTjjU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PRA0W1kEC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09800"/>
            <a:ext cx="8458200" cy="1470025"/>
          </a:xfrm>
        </p:spPr>
        <p:txBody>
          <a:bodyPr/>
          <a:lstStyle/>
          <a:p>
            <a:r>
              <a:rPr lang="en-US" dirty="0" smtClean="0"/>
              <a:t>Introspective Sorting </a:t>
            </a:r>
            <a:r>
              <a:rPr lang="en-US" dirty="0" smtClean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3215" t="4412" r="11781"/>
          <a:stretch>
            <a:fillRect/>
          </a:stretch>
        </p:blipFill>
        <p:spPr bwMode="auto">
          <a:xfrm>
            <a:off x="381000" y="931513"/>
            <a:ext cx="3505200" cy="542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609600"/>
            <a:ext cx="4953000" cy="606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1657" y="1828800"/>
            <a:ext cx="794068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heap sort and how does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Heap sort</a:t>
            </a:r>
            <a:r>
              <a:rPr lang="en-US" dirty="0" smtClean="0"/>
              <a:t> is a comparison-based sorting </a:t>
            </a:r>
            <a:r>
              <a:rPr lang="en-US" dirty="0" smtClean="0"/>
              <a:t>algorithm.</a:t>
            </a:r>
            <a:r>
              <a:rPr lang="en-US" dirty="0" smtClean="0"/>
              <a:t> </a:t>
            </a:r>
            <a:r>
              <a:rPr lang="en-US" dirty="0" smtClean="0"/>
              <a:t>Heap sort </a:t>
            </a:r>
            <a:r>
              <a:rPr lang="en-US" dirty="0" smtClean="0"/>
              <a:t>can be thought of as an improved selection sort: like that algorithm, it divides its input into a sorted and an unsorted region, and it iteratively shrinks the unsorted region by extracting the largest element and moving that to the sorted region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i="1" dirty="0" smtClean="0"/>
              <a:t>The improvement consists of the use of a heap data structure rather than a linear-time search to find the maximum.</a:t>
            </a:r>
            <a:endParaRPr lang="en-US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1066800"/>
          </a:xfrm>
        </p:spPr>
        <p:txBody>
          <a:bodyPr/>
          <a:lstStyle/>
          <a:p>
            <a:r>
              <a:rPr lang="en-US" dirty="0" smtClean="0"/>
              <a:t>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49424"/>
            <a:ext cx="8839200" cy="392277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Introspective sorting algorithm:</a:t>
            </a:r>
            <a:endParaRPr lang="en-US" b="1" dirty="0" smtClean="0"/>
          </a:p>
          <a:p>
            <a:pPr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www.youtube.com/watch?v=67ta5WTjjUo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Heap sort example: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upload.wikimedia.org/wikipedia/commons/4/4d/Heapsort-example.gif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15 sorting algorithms: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www.youtube.com/watch?v=kPRA0W1kECg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4500" y="1405654"/>
            <a:ext cx="8295001" cy="404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What it means?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 smtClean="0"/>
              <a:t>Introspective </a:t>
            </a:r>
            <a:r>
              <a:rPr lang="en-US" dirty="0" smtClean="0"/>
              <a:t>-&gt; </a:t>
            </a:r>
            <a:r>
              <a:rPr lang="hy-AM" dirty="0" smtClean="0"/>
              <a:t>ինքնաճանաչողական, 				    ինքնադիտողական</a:t>
            </a:r>
          </a:p>
          <a:p>
            <a:pPr>
              <a:buNone/>
            </a:pPr>
            <a:endParaRPr lang="hy-AM" dirty="0" smtClean="0"/>
          </a:p>
          <a:p>
            <a:pPr>
              <a:buNone/>
            </a:pPr>
            <a:r>
              <a:rPr lang="en-US" b="1" i="1" dirty="0" err="1" smtClean="0"/>
              <a:t>Introsort</a:t>
            </a:r>
            <a:r>
              <a:rPr lang="en-US" b="1" i="1" dirty="0" smtClean="0"/>
              <a:t> </a:t>
            </a:r>
            <a:r>
              <a:rPr lang="en-US" dirty="0" smtClean="0"/>
              <a:t>or </a:t>
            </a:r>
            <a:r>
              <a:rPr lang="en-US" b="1" i="1" dirty="0" smtClean="0"/>
              <a:t>introspective sort</a:t>
            </a:r>
            <a:r>
              <a:rPr lang="en-US" dirty="0" smtClean="0"/>
              <a:t> is </a:t>
            </a:r>
            <a:r>
              <a:rPr lang="en-US" dirty="0" smtClean="0"/>
              <a:t>a</a:t>
            </a:r>
            <a:r>
              <a:rPr lang="hy-AM" dirty="0" smtClean="0"/>
              <a:t> </a:t>
            </a:r>
            <a:r>
              <a:rPr lang="en-US" b="1" i="1" dirty="0" smtClean="0"/>
              <a:t>hybrid</a:t>
            </a:r>
            <a:r>
              <a:rPr lang="en-US" dirty="0" smtClean="0"/>
              <a:t> sorting algorithm that </a:t>
            </a:r>
            <a:r>
              <a:rPr lang="en-US" dirty="0" smtClean="0"/>
              <a:t>provides both fast average performance and </a:t>
            </a:r>
            <a:r>
              <a:rPr lang="en-US" dirty="0" smtClean="0"/>
              <a:t>optimal </a:t>
            </a:r>
            <a:r>
              <a:rPr lang="en-US" dirty="0" smtClean="0"/>
              <a:t>worst-case performance</a:t>
            </a:r>
            <a:r>
              <a:rPr lang="en-US" dirty="0" smtClean="0"/>
              <a:t>.</a:t>
            </a:r>
            <a:endParaRPr lang="hy-AM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hy-AM" dirty="0" smtClean="0"/>
              <a:t>Սորտավորման տվյալ ալգորիթմը հիբրիդային է, որն ապահովում է թե՛ արագ միջին կատարողականություն</a:t>
            </a:r>
            <a:r>
              <a:rPr lang="hy-AM" dirty="0" smtClean="0"/>
              <a:t>, թե՛ վատագույն դեպքի օպտիմալ կատարողականություն</a:t>
            </a:r>
            <a:r>
              <a:rPr lang="hy-AM" dirty="0" smtClean="0"/>
              <a:t>։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1824"/>
            <a:ext cx="8229600" cy="39989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 begins </a:t>
            </a:r>
            <a:r>
              <a:rPr lang="en-US" dirty="0" smtClean="0"/>
              <a:t>with </a:t>
            </a:r>
            <a:r>
              <a:rPr lang="en-US" b="1" i="1" dirty="0" smtClean="0"/>
              <a:t>quick sort</a:t>
            </a:r>
            <a:r>
              <a:rPr lang="en-US" dirty="0" smtClean="0"/>
              <a:t> and </a:t>
            </a:r>
            <a:r>
              <a:rPr lang="en-US" dirty="0" smtClean="0"/>
              <a:t>switches </a:t>
            </a:r>
            <a:r>
              <a:rPr lang="en-US" dirty="0" smtClean="0"/>
              <a:t>to </a:t>
            </a:r>
            <a:r>
              <a:rPr lang="en-US" b="1" i="1" dirty="0" smtClean="0"/>
              <a:t>heap sort</a:t>
            </a:r>
            <a:r>
              <a:rPr lang="en-US" dirty="0" smtClean="0"/>
              <a:t> when </a:t>
            </a:r>
            <a:r>
              <a:rPr lang="en-US" dirty="0" smtClean="0"/>
              <a:t>the recursion depth exceeds a level based on </a:t>
            </a:r>
            <a:r>
              <a:rPr lang="en-US" dirty="0" smtClean="0"/>
              <a:t>the </a:t>
            </a:r>
            <a:r>
              <a:rPr lang="en-US" dirty="0" smtClean="0"/>
              <a:t>number of elements being sorted</a:t>
            </a:r>
            <a:r>
              <a:rPr lang="en-US" dirty="0" smtClean="0"/>
              <a:t>.</a:t>
            </a:r>
            <a:endParaRPr lang="hy-AM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hy-AM" dirty="0" smtClean="0"/>
              <a:t>Այն սկսվում է </a:t>
            </a:r>
            <a:r>
              <a:rPr lang="en-US" dirty="0" err="1" smtClean="0"/>
              <a:t>quicksort</a:t>
            </a:r>
            <a:r>
              <a:rPr lang="hy-AM" dirty="0" smtClean="0"/>
              <a:t>-ով, և երբ ռեկուրսիայի խորությունը գերազանցում է սորտավորվող էլեմենտների քանակի հիման վրա հաշվարկվող մակարդակը, փոխվում է </a:t>
            </a:r>
            <a:r>
              <a:rPr lang="en-US" dirty="0" err="1" smtClean="0"/>
              <a:t>heapsort</a:t>
            </a:r>
            <a:r>
              <a:rPr lang="hy-AM" dirty="0" smtClean="0"/>
              <a:t>-ի։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106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This combines the good parts of both algorithms, with practical performance comparable to </a:t>
            </a:r>
            <a:r>
              <a:rPr lang="en-US" dirty="0" smtClean="0"/>
              <a:t>quick sort </a:t>
            </a:r>
            <a:r>
              <a:rPr lang="en-US" dirty="0" smtClean="0"/>
              <a:t>on typical data sets and worst-case O(</a:t>
            </a:r>
            <a:r>
              <a:rPr lang="en-US" i="1" dirty="0" smtClean="0"/>
              <a:t>n</a:t>
            </a:r>
            <a:r>
              <a:rPr lang="en-US" dirty="0" smtClean="0"/>
              <a:t> log </a:t>
            </a:r>
            <a:r>
              <a:rPr lang="en-US" i="1" dirty="0" smtClean="0"/>
              <a:t>n</a:t>
            </a:r>
            <a:r>
              <a:rPr lang="en-US" dirty="0" smtClean="0"/>
              <a:t>) runtime due to the </a:t>
            </a:r>
            <a:r>
              <a:rPr lang="en-US" dirty="0" smtClean="0"/>
              <a:t>heap sort</a:t>
            </a:r>
            <a:r>
              <a:rPr lang="en-US" dirty="0" smtClean="0"/>
              <a:t>. Since both algorithms it uses are comparison sorts, it too is a comparison sort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hy-AM" dirty="0" smtClean="0"/>
              <a:t>Սա համատեղում է երկու ալգորիթմների լավ կողմերը։ Պրակտիկ կատարողականությամբ այն համեմատելի է </a:t>
            </a:r>
            <a:r>
              <a:rPr lang="en-US" dirty="0" smtClean="0"/>
              <a:t>quick sort</a:t>
            </a:r>
            <a:r>
              <a:rPr lang="hy-AM" dirty="0" smtClean="0"/>
              <a:t>-ի հետ, իսկ վատագույն դեպքի </a:t>
            </a:r>
            <a:r>
              <a:rPr lang="en-US" dirty="0" smtClean="0"/>
              <a:t> O(</a:t>
            </a:r>
            <a:r>
              <a:rPr lang="en-US" i="1" dirty="0" smtClean="0"/>
              <a:t>n</a:t>
            </a:r>
            <a:r>
              <a:rPr lang="en-US" dirty="0" smtClean="0"/>
              <a:t> log 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hy-AM" dirty="0" smtClean="0"/>
              <a:t>բարդությունը պայմանավորված է </a:t>
            </a:r>
            <a:r>
              <a:rPr lang="en-US" dirty="0" smtClean="0"/>
              <a:t>heap sort</a:t>
            </a:r>
            <a:r>
              <a:rPr lang="hy-AM" dirty="0" smtClean="0"/>
              <a:t>-ով։ Քանի որ երկու ալգորիթմներն էլ հիմնված են համեմատությունների վրա, սա նույնպես համեմատություններով սորտավորում է։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3650" y="1600200"/>
            <a:ext cx="66167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What is quick sort?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Quick sort </a:t>
            </a:r>
            <a:r>
              <a:rPr lang="en-US" dirty="0" smtClean="0"/>
              <a:t>is a comparison sort, meaning that it can sort items of any type for which a "less-than" relation </a:t>
            </a:r>
            <a:r>
              <a:rPr lang="en-US" dirty="0" smtClean="0"/>
              <a:t>is </a:t>
            </a:r>
            <a:r>
              <a:rPr lang="en-US" dirty="0" smtClean="0"/>
              <a:t>defined.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i="1" dirty="0" smtClean="0"/>
              <a:t>Quick </a:t>
            </a:r>
            <a:r>
              <a:rPr lang="en-US" b="1" i="1" dirty="0" smtClean="0"/>
              <a:t>sort-</a:t>
            </a:r>
            <a:r>
              <a:rPr lang="hy-AM" dirty="0" smtClean="0"/>
              <a:t>ը համեմատություններով սորտավորում է, նշանակում է՝ այն կարող է սորտավորել ցանկացած տիպի էլեմենտներ, որոնց համար հայտարարված է «փոքր է, քան...» հարաբերությունը։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How does quick sort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It is a divide and conquer algorithm. Quick sort first divides a large array into two smaller sub-arrays: the low elements and the high elements. Quick sort can then recursively sort the sub-arrays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hy-AM" dirty="0" smtClean="0"/>
              <a:t>Սա «բաժանել և նվաճել» տիպի ալգորիթմ է։ Այն սկզբից մեծ զանգվածը բաժանում է երկու ենթազանգվածների՝ մեծ ու փոքր էլեմենտների ենթազանգվածների։ Այնուհետև կարող է ռեկուրսիվ կերպով սորտավորել յուրաքանչյուր ենթազանգվածը։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The steps are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 smtClean="0"/>
              <a:t>Pick </a:t>
            </a:r>
            <a:r>
              <a:rPr lang="en-US" dirty="0" smtClean="0"/>
              <a:t>an element, called a </a:t>
            </a:r>
            <a:r>
              <a:rPr lang="en-US" b="1" i="1" dirty="0" smtClean="0"/>
              <a:t>pivot</a:t>
            </a:r>
            <a:r>
              <a:rPr lang="en-US" dirty="0" smtClean="0"/>
              <a:t>, from the array.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i="1" dirty="0" smtClean="0"/>
              <a:t>Partitioning</a:t>
            </a:r>
            <a:r>
              <a:rPr lang="en-US" dirty="0" smtClean="0"/>
              <a:t>: reorder the array so that all elements with values less than the pivot come before the pivot, while all elements with values greater than the pivot come after </a:t>
            </a:r>
            <a:r>
              <a:rPr lang="en-US" dirty="0" smtClean="0"/>
              <a:t>it. </a:t>
            </a:r>
            <a:r>
              <a:rPr lang="en-US" dirty="0" smtClean="0"/>
              <a:t>After this partitioning, the pivot is in its final position. This is called the </a:t>
            </a:r>
            <a:r>
              <a:rPr lang="en-US" i="1" dirty="0" smtClean="0"/>
              <a:t>partition</a:t>
            </a:r>
            <a:r>
              <a:rPr lang="en-US" dirty="0" smtClean="0"/>
              <a:t> operation.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i="1" dirty="0" smtClean="0"/>
              <a:t>Recursively</a:t>
            </a:r>
            <a:r>
              <a:rPr lang="en-US" dirty="0" smtClean="0"/>
              <a:t> apply the above steps to the sub-array of elements with smaller values and separately to the sub-array of elements with greater values.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104</TotalTime>
  <Words>156</Words>
  <Application>Microsoft Office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Introspective Sorting Algorithm</vt:lpstr>
      <vt:lpstr>Slide 2</vt:lpstr>
      <vt:lpstr>What it means?</vt:lpstr>
      <vt:lpstr>How does it work?</vt:lpstr>
      <vt:lpstr>Slide 5</vt:lpstr>
      <vt:lpstr>Quick sort</vt:lpstr>
      <vt:lpstr>What is quick sort?</vt:lpstr>
      <vt:lpstr>How does quick sort work?</vt:lpstr>
      <vt:lpstr>The steps are:</vt:lpstr>
      <vt:lpstr>Slide 10</vt:lpstr>
      <vt:lpstr>Heap sort</vt:lpstr>
      <vt:lpstr>What is heap sort and how does it works?</vt:lpstr>
      <vt:lpstr>Videos</vt:lpstr>
      <vt:lpstr>Thanks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Համակարգչի ծրագրային ապահովում</dc:title>
  <dc:creator>Mary Antonyan</dc:creator>
  <cp:lastModifiedBy>Mary Antonyan</cp:lastModifiedBy>
  <cp:revision>15</cp:revision>
  <dcterms:created xsi:type="dcterms:W3CDTF">2015-09-23T15:37:16Z</dcterms:created>
  <dcterms:modified xsi:type="dcterms:W3CDTF">2017-01-20T16:22:47Z</dcterms:modified>
</cp:coreProperties>
</file>