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</p:sldMasterIdLst>
  <p:notesMasterIdLst>
    <p:notesMasterId r:id="rId5"/>
  </p:notesMasterIdLst>
  <p:handoutMasterIdLst>
    <p:handoutMasterId r:id="rId6"/>
  </p:handoutMasterIdLst>
  <p:sldIdLst>
    <p:sldId id="256" r:id="rId2"/>
    <p:sldId id="258" r:id="rId3"/>
    <p:sldId id="257" r:id="rId4"/>
  </p:sldIdLst>
  <p:sldSz cx="15544800" cy="105156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801837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16036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2405512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3207349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4009187" algn="l" defTabSz="1603675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4811024" algn="l" defTabSz="1603675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5612862" algn="l" defTabSz="1603675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6414699" algn="l" defTabSz="1603675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974" userDrawn="1">
          <p15:clr>
            <a:srgbClr val="A4A3A4"/>
          </p15:clr>
        </p15:guide>
        <p15:guide id="2" pos="4896" userDrawn="1">
          <p15:clr>
            <a:srgbClr val="A4A3A4"/>
          </p15:clr>
        </p15:guide>
        <p15:guide id="3" orient="horz" pos="331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loop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F6FC"/>
    <a:srgbClr val="DDEDFA"/>
    <a:srgbClr val="73CBF2"/>
    <a:srgbClr val="0051BA"/>
    <a:srgbClr val="FCE9A6"/>
    <a:srgbClr val="CBE4A3"/>
    <a:srgbClr val="B8E3EE"/>
    <a:srgbClr val="EEB691"/>
    <a:srgbClr val="012EEB"/>
    <a:srgbClr val="FFFE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702" autoAdjust="0"/>
    <p:restoredTop sz="96341" autoAdjust="0"/>
  </p:normalViewPr>
  <p:slideViewPr>
    <p:cSldViewPr snapToGrid="0">
      <p:cViewPr varScale="1">
        <p:scale>
          <a:sx n="82" d="100"/>
          <a:sy n="82" d="100"/>
        </p:scale>
        <p:origin x="416" y="192"/>
      </p:cViewPr>
      <p:guideLst>
        <p:guide orient="horz" pos="3974"/>
        <p:guide pos="4896"/>
        <p:guide orient="horz" pos="331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4" d="100"/>
          <a:sy n="64" d="100"/>
        </p:scale>
        <p:origin x="-3252" y="-114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6D7DD882-4E92-4B28-B551-957C6C7109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899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6950" y="720725"/>
            <a:ext cx="53213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10FB0C24-C29C-4988-9D69-B2A8BEE879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40040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2105" kern="1200">
        <a:solidFill>
          <a:schemeClr val="tx1"/>
        </a:solidFill>
        <a:latin typeface="Arial" charset="0"/>
        <a:ea typeface="+mn-ea"/>
        <a:cs typeface="+mn-cs"/>
      </a:defRPr>
    </a:lvl1pPr>
    <a:lvl2pPr marL="801837" algn="l" rtl="0" eaLnBrk="0" fontAlgn="base" hangingPunct="0">
      <a:spcBef>
        <a:spcPct val="30000"/>
      </a:spcBef>
      <a:spcAft>
        <a:spcPct val="0"/>
      </a:spcAft>
      <a:defRPr sz="2105" kern="1200">
        <a:solidFill>
          <a:schemeClr val="tx1"/>
        </a:solidFill>
        <a:latin typeface="Arial" charset="0"/>
        <a:ea typeface="+mn-ea"/>
        <a:cs typeface="+mn-cs"/>
      </a:defRPr>
    </a:lvl2pPr>
    <a:lvl3pPr marL="1603675" algn="l" rtl="0" eaLnBrk="0" fontAlgn="base" hangingPunct="0">
      <a:spcBef>
        <a:spcPct val="30000"/>
      </a:spcBef>
      <a:spcAft>
        <a:spcPct val="0"/>
      </a:spcAft>
      <a:defRPr sz="2105" kern="1200">
        <a:solidFill>
          <a:schemeClr val="tx1"/>
        </a:solidFill>
        <a:latin typeface="Arial" charset="0"/>
        <a:ea typeface="+mn-ea"/>
        <a:cs typeface="+mn-cs"/>
      </a:defRPr>
    </a:lvl3pPr>
    <a:lvl4pPr marL="2405512" algn="l" rtl="0" eaLnBrk="0" fontAlgn="base" hangingPunct="0">
      <a:spcBef>
        <a:spcPct val="30000"/>
      </a:spcBef>
      <a:spcAft>
        <a:spcPct val="0"/>
      </a:spcAft>
      <a:defRPr sz="2105" kern="1200">
        <a:solidFill>
          <a:schemeClr val="tx1"/>
        </a:solidFill>
        <a:latin typeface="Arial" charset="0"/>
        <a:ea typeface="+mn-ea"/>
        <a:cs typeface="+mn-cs"/>
      </a:defRPr>
    </a:lvl4pPr>
    <a:lvl5pPr marL="3207349" algn="l" rtl="0" eaLnBrk="0" fontAlgn="base" hangingPunct="0">
      <a:spcBef>
        <a:spcPct val="30000"/>
      </a:spcBef>
      <a:spcAft>
        <a:spcPct val="0"/>
      </a:spcAft>
      <a:defRPr sz="2105" kern="1200">
        <a:solidFill>
          <a:schemeClr val="tx1"/>
        </a:solidFill>
        <a:latin typeface="Arial" charset="0"/>
        <a:ea typeface="+mn-ea"/>
        <a:cs typeface="+mn-cs"/>
      </a:defRPr>
    </a:lvl5pPr>
    <a:lvl6pPr marL="4009187" algn="l" defTabSz="1603675" rtl="0" eaLnBrk="1" latinLnBrk="0" hangingPunct="1">
      <a:defRPr sz="2105" kern="1200">
        <a:solidFill>
          <a:schemeClr val="tx1"/>
        </a:solidFill>
        <a:latin typeface="+mn-lt"/>
        <a:ea typeface="+mn-ea"/>
        <a:cs typeface="+mn-cs"/>
      </a:defRPr>
    </a:lvl6pPr>
    <a:lvl7pPr marL="4811024" algn="l" defTabSz="1603675" rtl="0" eaLnBrk="1" latinLnBrk="0" hangingPunct="1">
      <a:defRPr sz="2105" kern="1200">
        <a:solidFill>
          <a:schemeClr val="tx1"/>
        </a:solidFill>
        <a:latin typeface="+mn-lt"/>
        <a:ea typeface="+mn-ea"/>
        <a:cs typeface="+mn-cs"/>
      </a:defRPr>
    </a:lvl7pPr>
    <a:lvl8pPr marL="5612862" algn="l" defTabSz="1603675" rtl="0" eaLnBrk="1" latinLnBrk="0" hangingPunct="1">
      <a:defRPr sz="2105" kern="1200">
        <a:solidFill>
          <a:schemeClr val="tx1"/>
        </a:solidFill>
        <a:latin typeface="+mn-lt"/>
        <a:ea typeface="+mn-ea"/>
        <a:cs typeface="+mn-cs"/>
      </a:defRPr>
    </a:lvl8pPr>
    <a:lvl9pPr marL="6414699" algn="l" defTabSz="1603675" rtl="0" eaLnBrk="1" latinLnBrk="0" hangingPunct="1">
      <a:defRPr sz="210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6.png"/>
          <p:cNvPicPr>
            <a:picLocks noChangeAspect="1"/>
          </p:cNvPicPr>
          <p:nvPr userDrawn="1"/>
        </p:nvPicPr>
        <p:blipFill>
          <a:blip r:embed="rId2">
            <a:alphaModFix amt="15000"/>
            <a:extLst/>
          </a:blip>
          <a:srcRect b="24495"/>
          <a:stretch>
            <a:fillRect/>
          </a:stretch>
        </p:blipFill>
        <p:spPr>
          <a:xfrm>
            <a:off x="-11467" y="-1"/>
            <a:ext cx="15556267" cy="7939677"/>
          </a:xfrm>
          <a:prstGeom prst="rect">
            <a:avLst/>
          </a:prstGeom>
          <a:solidFill>
            <a:srgbClr val="00A6A0"/>
          </a:solidFill>
          <a:ln w="12700">
            <a:miter lim="400000"/>
          </a:ln>
        </p:spPr>
      </p:pic>
      <p:sp>
        <p:nvSpPr>
          <p:cNvPr id="7" name="Shape 249"/>
          <p:cNvSpPr/>
          <p:nvPr userDrawn="1"/>
        </p:nvSpPr>
        <p:spPr>
          <a:xfrm>
            <a:off x="0" y="-1"/>
            <a:ext cx="15544800" cy="7943789"/>
          </a:xfrm>
          <a:prstGeom prst="rect">
            <a:avLst/>
          </a:prstGeom>
          <a:solidFill>
            <a:srgbClr val="00A6A0">
              <a:alpha val="15000"/>
            </a:srgbClr>
          </a:solidFill>
          <a:ln w="12700">
            <a:miter lim="400000"/>
          </a:ln>
        </p:spPr>
        <p:txBody>
          <a:bodyPr lIns="32385" tIns="32385" rIns="32385" bIns="32385" anchor="ctr"/>
          <a:lstStyle/>
          <a:p>
            <a:pPr defTabSz="817721">
              <a:defRPr sz="5700">
                <a:latin typeface="Gill Sans"/>
                <a:ea typeface="Gill Sans"/>
                <a:cs typeface="Gill Sans"/>
                <a:sym typeface="Gill Sans"/>
              </a:defRPr>
            </a:pPr>
            <a:endParaRPr sz="3634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3100" y="1720956"/>
            <a:ext cx="11658600" cy="3660987"/>
          </a:xfrm>
          <a:prstGeom prst="rect">
            <a:avLst/>
          </a:prstGeom>
        </p:spPr>
        <p:txBody>
          <a:bodyPr anchor="b"/>
          <a:lstStyle>
            <a:lvl1pPr algn="ctr">
              <a:defRPr sz="765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943100" y="4923195"/>
            <a:ext cx="11658600" cy="253883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4590">
                <a:solidFill>
                  <a:schemeClr val="bg1"/>
                </a:solidFill>
              </a:defRPr>
            </a:lvl1pPr>
            <a:lvl2pPr marL="582930" indent="0" algn="ctr">
              <a:buNone/>
              <a:defRPr sz="2550"/>
            </a:lvl2pPr>
            <a:lvl3pPr marL="1165860" indent="0" algn="ctr">
              <a:buNone/>
              <a:defRPr sz="2295"/>
            </a:lvl3pPr>
            <a:lvl4pPr marL="1748790" indent="0" algn="ctr">
              <a:buNone/>
              <a:defRPr sz="2040"/>
            </a:lvl4pPr>
            <a:lvl5pPr marL="2331720" indent="0" algn="ctr">
              <a:buNone/>
              <a:defRPr sz="2040"/>
            </a:lvl5pPr>
            <a:lvl6pPr marL="2914650" indent="0" algn="ctr">
              <a:buNone/>
              <a:defRPr sz="2040"/>
            </a:lvl6pPr>
            <a:lvl7pPr marL="3497580" indent="0" algn="ctr">
              <a:buNone/>
              <a:defRPr sz="2040"/>
            </a:lvl7pPr>
            <a:lvl8pPr marL="4080510" indent="0" algn="ctr">
              <a:buNone/>
              <a:defRPr sz="2040"/>
            </a:lvl8pPr>
            <a:lvl9pPr marL="4663440" indent="0" algn="ctr">
              <a:buNone/>
              <a:defRPr sz="204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9" name="Shape 6"/>
          <p:cNvSpPr>
            <a:spLocks noGrp="1"/>
          </p:cNvSpPr>
          <p:nvPr>
            <p:ph type="sldNum" sz="quarter" idx="4"/>
          </p:nvPr>
        </p:nvSpPr>
        <p:spPr>
          <a:xfrm>
            <a:off x="14606446" y="10181060"/>
            <a:ext cx="134139" cy="137410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 marR="0" indent="0" defTabSz="526256">
              <a:defRPr sz="893" spc="-18">
                <a:solidFill>
                  <a:srgbClr val="6F6F6F"/>
                </a:solidFill>
                <a:latin typeface="HelvNeue Bold for IBM"/>
                <a:ea typeface="HelvNeue Bold for IBM"/>
                <a:cs typeface="HelvNeue Bold for IBM"/>
                <a:sym typeface="HelvNeue Bold for IBM"/>
              </a:defRPr>
            </a:lvl1pPr>
          </a:lstStyle>
          <a:p>
            <a:fld id="{86CB4B4D-7CA3-9044-876B-883B54F8677D}" type="slidenum">
              <a:rPr/>
              <a:t>‹#›</a:t>
            </a:fld>
            <a:endParaRPr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C289F5B-EFA8-6240-9974-B815BC2F41B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391" y="8826068"/>
            <a:ext cx="1342883" cy="1235186"/>
          </a:xfrm>
          <a:prstGeom prst="rect">
            <a:avLst/>
          </a:prstGeom>
        </p:spPr>
      </p:pic>
      <p:pic>
        <p:nvPicPr>
          <p:cNvPr id="11" name="Picture 10" descr="IBM Logo — Shadowed.png">
            <a:extLst>
              <a:ext uri="{FF2B5EF4-FFF2-40B4-BE49-F238E27FC236}">
                <a16:creationId xmlns:a16="http://schemas.microsoft.com/office/drawing/2014/main" id="{D5923200-73C2-5A45-8EC9-1B7FB9DC28C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20055" y="9372962"/>
            <a:ext cx="1896133" cy="688292"/>
          </a:xfrm>
          <a:prstGeom prst="rect">
            <a:avLst/>
          </a:prstGeom>
          <a:effectLst>
            <a:outerShdw blurRad="50800" dist="38100" dir="2700000" algn="tl" rotWithShape="0">
              <a:schemeClr val="accent5">
                <a:lumMod val="25000"/>
                <a:alpha val="43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78464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6890" y="7360920"/>
            <a:ext cx="9326880" cy="868999"/>
          </a:xfrm>
        </p:spPr>
        <p:txBody>
          <a:bodyPr anchor="b"/>
          <a:lstStyle>
            <a:lvl1pPr algn="l">
              <a:defRPr sz="34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6890" y="939589"/>
            <a:ext cx="9326880" cy="6309360"/>
          </a:xfrm>
        </p:spPr>
        <p:txBody>
          <a:bodyPr/>
          <a:lstStyle>
            <a:lvl1pPr marL="0" indent="0">
              <a:buNone/>
              <a:defRPr sz="5440"/>
            </a:lvl1pPr>
            <a:lvl2pPr marL="777240" indent="0">
              <a:buNone/>
              <a:defRPr sz="4760"/>
            </a:lvl2pPr>
            <a:lvl3pPr marL="1554480" indent="0">
              <a:buNone/>
              <a:defRPr sz="4080"/>
            </a:lvl3pPr>
            <a:lvl4pPr marL="2331720" indent="0">
              <a:buNone/>
              <a:defRPr sz="3400"/>
            </a:lvl4pPr>
            <a:lvl5pPr marL="3108960" indent="0">
              <a:buNone/>
              <a:defRPr sz="3400"/>
            </a:lvl5pPr>
            <a:lvl6pPr marL="3886200" indent="0">
              <a:buNone/>
              <a:defRPr sz="3400"/>
            </a:lvl6pPr>
            <a:lvl7pPr marL="4663440" indent="0">
              <a:buNone/>
              <a:defRPr sz="3400"/>
            </a:lvl7pPr>
            <a:lvl8pPr marL="5440680" indent="0">
              <a:buNone/>
              <a:defRPr sz="3400"/>
            </a:lvl8pPr>
            <a:lvl9pPr marL="6217920" indent="0">
              <a:buNone/>
              <a:defRPr sz="34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6890" y="8229919"/>
            <a:ext cx="9326880" cy="1234121"/>
          </a:xfrm>
        </p:spPr>
        <p:txBody>
          <a:bodyPr/>
          <a:lstStyle>
            <a:lvl1pPr marL="0" indent="0">
              <a:buNone/>
              <a:defRPr sz="2380"/>
            </a:lvl1pPr>
            <a:lvl2pPr marL="777240" indent="0">
              <a:buNone/>
              <a:defRPr sz="2040"/>
            </a:lvl2pPr>
            <a:lvl3pPr marL="1554480" indent="0">
              <a:buNone/>
              <a:defRPr sz="1700"/>
            </a:lvl3pPr>
            <a:lvl4pPr marL="2331720" indent="0">
              <a:buNone/>
              <a:defRPr sz="1530"/>
            </a:lvl4pPr>
            <a:lvl5pPr marL="3108960" indent="0">
              <a:buNone/>
              <a:defRPr sz="1530"/>
            </a:lvl5pPr>
            <a:lvl6pPr marL="3886200" indent="0">
              <a:buNone/>
              <a:defRPr sz="1530"/>
            </a:lvl6pPr>
            <a:lvl7pPr marL="4663440" indent="0">
              <a:buNone/>
              <a:defRPr sz="1530"/>
            </a:lvl7pPr>
            <a:lvl8pPr marL="5440680" indent="0">
              <a:buNone/>
              <a:defRPr sz="1530"/>
            </a:lvl8pPr>
            <a:lvl9pPr marL="6217920" indent="0">
              <a:buNone/>
              <a:defRPr sz="153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217142" y="9697727"/>
            <a:ext cx="10411778" cy="491701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spcBef>
                <a:spcPct val="5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1360"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1263015" indent="-485775">
              <a:buClr>
                <a:schemeClr val="tx1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943100" indent="-388620"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2720340" indent="-388620">
              <a:spcBef>
                <a:spcPct val="20000"/>
              </a:spcBef>
              <a:buClr>
                <a:schemeClr val="bg1"/>
              </a:buClr>
              <a:defRPr sz="272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3497580" indent="-388620">
              <a:spcBef>
                <a:spcPct val="20000"/>
              </a:spcBef>
              <a:buClr>
                <a:schemeClr val="bg1"/>
              </a:buClr>
              <a:buChar char="»"/>
              <a:defRPr sz="272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274820" indent="-38862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272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5052060" indent="-38862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272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5829300" indent="-38862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272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6606540" indent="-38862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272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FOR INTERNAL TEAM USE ONLY  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485881" y="937155"/>
            <a:ext cx="3675698" cy="87605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0701" y="937155"/>
            <a:ext cx="10776108" cy="876056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217142" y="9697727"/>
            <a:ext cx="10411778" cy="491701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spcBef>
                <a:spcPct val="5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1360"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1263015" indent="-485775">
              <a:buClr>
                <a:schemeClr val="tx1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943100" indent="-388620"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2720340" indent="-388620">
              <a:spcBef>
                <a:spcPct val="20000"/>
              </a:spcBef>
              <a:buClr>
                <a:schemeClr val="bg1"/>
              </a:buClr>
              <a:defRPr sz="272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3497580" indent="-388620">
              <a:spcBef>
                <a:spcPct val="20000"/>
              </a:spcBef>
              <a:buClr>
                <a:schemeClr val="bg1"/>
              </a:buClr>
              <a:buChar char="»"/>
              <a:defRPr sz="272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274820" indent="-38862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272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5052060" indent="-38862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272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5829300" indent="-38862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272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6606540" indent="-38862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272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FOR INTERNAL TEAM USE ONLY  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692" y="937160"/>
            <a:ext cx="14710885" cy="10258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0692" y="2105500"/>
            <a:ext cx="7221855" cy="75922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7931631" y="2105500"/>
            <a:ext cx="7224553" cy="7592225"/>
          </a:xfrm>
        </p:spPr>
        <p:txBody>
          <a:bodyPr/>
          <a:lstStyle/>
          <a:p>
            <a:pPr lvl="0"/>
            <a:r>
              <a:rPr lang="en-US" noProof="0"/>
              <a:t>Click icon to add chart</a:t>
            </a:r>
          </a:p>
        </p:txBody>
      </p:sp>
      <p:sp>
        <p:nvSpPr>
          <p:cNvPr id="5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217142" y="9697727"/>
            <a:ext cx="10411778" cy="491701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spcBef>
                <a:spcPct val="5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1360"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1263015" indent="-485775">
              <a:buClr>
                <a:schemeClr val="tx1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943100" indent="-388620"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2720340" indent="-388620">
              <a:spcBef>
                <a:spcPct val="20000"/>
              </a:spcBef>
              <a:buClr>
                <a:schemeClr val="bg1"/>
              </a:buClr>
              <a:defRPr sz="272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3497580" indent="-388620">
              <a:spcBef>
                <a:spcPct val="20000"/>
              </a:spcBef>
              <a:buClr>
                <a:schemeClr val="bg1"/>
              </a:buClr>
              <a:buChar char="»"/>
              <a:defRPr sz="272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274820" indent="-38862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272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5052060" indent="-38862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272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5829300" indent="-38862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272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6606540" indent="-38862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272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FOR INTERNAL TEAM USE ONLY  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4"/>
          <p:cNvSpPr>
            <a:spLocks noChangeShapeType="1"/>
          </p:cNvSpPr>
          <p:nvPr/>
        </p:nvSpPr>
        <p:spPr bwMode="auto">
          <a:xfrm flipH="1">
            <a:off x="442604" y="1389910"/>
            <a:ext cx="14656912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black">
          <a:xfrm>
            <a:off x="9882823" y="9938707"/>
            <a:ext cx="5192395" cy="3935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56528" tIns="78265" rIns="156528" bIns="78265">
            <a:spAutoFit/>
          </a:bodyPr>
          <a:lstStyle/>
          <a:p>
            <a:pPr algn="r">
              <a:defRPr/>
            </a:pPr>
            <a:r>
              <a:rPr lang="en-US" sz="1530"/>
              <a:t>© 2014 IBM Corporation</a:t>
            </a:r>
          </a:p>
        </p:txBody>
      </p:sp>
      <p:pic>
        <p:nvPicPr>
          <p:cNvPr id="4" name="Picture 8" descr="blog_ibm_cloud_success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5834702"/>
            <a:ext cx="15544800" cy="4994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5"/>
          <p:cNvSpPr txBox="1">
            <a:spLocks noChangeArrowheads="1"/>
          </p:cNvSpPr>
          <p:nvPr userDrawn="1"/>
        </p:nvSpPr>
        <p:spPr bwMode="auto">
          <a:xfrm>
            <a:off x="1308521" y="520913"/>
            <a:ext cx="7373359" cy="7545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anchor="b"/>
          <a:lstStyle>
            <a:lvl1pPr>
              <a:defRPr sz="1400"/>
            </a:lvl1pPr>
          </a:lstStyle>
          <a:p>
            <a:pPr>
              <a:spcBef>
                <a:spcPct val="20000"/>
              </a:spcBef>
              <a:buClr>
                <a:schemeClr val="tx1"/>
              </a:buClr>
              <a:buFont typeface="Wingdings" pitchFamily="2" charset="2"/>
              <a:buNone/>
              <a:defRPr/>
            </a:pPr>
            <a:r>
              <a:rPr lang="en-US" sz="2380" kern="0" dirty="0">
                <a:solidFill>
                  <a:srgbClr val="4B6BAF"/>
                </a:solidFill>
                <a:latin typeface="Calibri"/>
                <a:cs typeface="Calibri"/>
              </a:rPr>
              <a:t>IBM Watson Education — </a:t>
            </a:r>
            <a:r>
              <a:rPr lang="en-US" sz="2380" b="1" i="1" kern="0" dirty="0">
                <a:solidFill>
                  <a:srgbClr val="4B6BAF"/>
                </a:solidFill>
                <a:latin typeface="Calibri"/>
                <a:cs typeface="Calibri"/>
              </a:rPr>
              <a:t>Insight</a:t>
            </a:r>
            <a:endParaRPr lang="en-US" sz="2380" b="1" kern="0" dirty="0">
              <a:solidFill>
                <a:srgbClr val="4B6BAF"/>
              </a:solidFill>
              <a:latin typeface="Calibri"/>
              <a:cs typeface="Calibri"/>
            </a:endParaRPr>
          </a:p>
        </p:txBody>
      </p:sp>
      <p:pic>
        <p:nvPicPr>
          <p:cNvPr id="8" name="Picture 7" descr="Education1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604" y="514275"/>
            <a:ext cx="718990" cy="761230"/>
          </a:xfrm>
          <a:prstGeom prst="rect">
            <a:avLst/>
          </a:prstGeom>
          <a:effectLst>
            <a:outerShdw blurRad="50800" dist="38100" dir="2700000" algn="tl" rotWithShape="0">
              <a:srgbClr val="800000">
                <a:alpha val="99000"/>
              </a:srgbClr>
            </a:outerShdw>
          </a:effectLst>
        </p:spPr>
      </p:pic>
      <p:pic>
        <p:nvPicPr>
          <p:cNvPr id="9" name="Picture 8" descr="IBM Logo — Shadowed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51180" y="770756"/>
            <a:ext cx="1390501" cy="504749"/>
          </a:xfrm>
          <a:prstGeom prst="rect">
            <a:avLst/>
          </a:prstGeom>
          <a:effectLst>
            <a:outerShdw blurRad="50800" dist="38100" dir="2700000" algn="tl" rotWithShape="0">
              <a:schemeClr val="accent5">
                <a:lumMod val="25000"/>
                <a:alpha val="43000"/>
              </a:schemeClr>
            </a:outerShdw>
          </a:effec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>
                <a:latin typeface="Avenir Heavy" charset="0"/>
                <a:ea typeface="Avenir Heavy" charset="0"/>
                <a:cs typeface="Avenir Heavy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 i="0">
                <a:latin typeface="Avenir Book" charset="0"/>
                <a:ea typeface="Avenir Book" charset="0"/>
                <a:cs typeface="Avenir Book" charset="0"/>
              </a:defRPr>
            </a:lvl1pPr>
            <a:lvl2pPr>
              <a:defRPr b="0" i="0">
                <a:latin typeface="Avenir Book" charset="0"/>
                <a:ea typeface="Avenir Book" charset="0"/>
                <a:cs typeface="Avenir Book" charset="0"/>
              </a:defRPr>
            </a:lvl2pPr>
            <a:lvl3pPr>
              <a:defRPr b="0" i="0">
                <a:latin typeface="Avenir Book" charset="0"/>
                <a:ea typeface="Avenir Book" charset="0"/>
                <a:cs typeface="Avenir Book" charset="0"/>
              </a:defRPr>
            </a:lvl3pPr>
            <a:lvl4pPr>
              <a:defRPr b="0" i="0">
                <a:latin typeface="Avenir Book" charset="0"/>
                <a:ea typeface="Avenir Book" charset="0"/>
                <a:cs typeface="Avenir Book" charset="0"/>
              </a:defRPr>
            </a:lvl4pPr>
            <a:lvl5pPr>
              <a:defRPr b="0" i="0">
                <a:latin typeface="Avenir Book" charset="0"/>
                <a:ea typeface="Avenir Book" charset="0"/>
                <a:cs typeface="Avenir Book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7932" y="6757252"/>
            <a:ext cx="13213080" cy="2088516"/>
          </a:xfrm>
        </p:spPr>
        <p:txBody>
          <a:bodyPr/>
          <a:lstStyle>
            <a:lvl1pPr algn="l">
              <a:defRPr sz="68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7932" y="4456960"/>
            <a:ext cx="13213080" cy="2300287"/>
          </a:xfrm>
        </p:spPr>
        <p:txBody>
          <a:bodyPr anchor="b"/>
          <a:lstStyle>
            <a:lvl1pPr marL="0" indent="0">
              <a:buNone/>
              <a:defRPr sz="3400"/>
            </a:lvl1pPr>
            <a:lvl2pPr marL="777240" indent="0">
              <a:buNone/>
              <a:defRPr sz="3060"/>
            </a:lvl2pPr>
            <a:lvl3pPr marL="1554480" indent="0">
              <a:buNone/>
              <a:defRPr sz="2720"/>
            </a:lvl3pPr>
            <a:lvl4pPr marL="2331720" indent="0">
              <a:buNone/>
              <a:defRPr sz="2380"/>
            </a:lvl4pPr>
            <a:lvl5pPr marL="3108960" indent="0">
              <a:buNone/>
              <a:defRPr sz="2380"/>
            </a:lvl5pPr>
            <a:lvl6pPr marL="3886200" indent="0">
              <a:buNone/>
              <a:defRPr sz="2380"/>
            </a:lvl6pPr>
            <a:lvl7pPr marL="4663440" indent="0">
              <a:buNone/>
              <a:defRPr sz="2380"/>
            </a:lvl7pPr>
            <a:lvl8pPr marL="5440680" indent="0">
              <a:buNone/>
              <a:defRPr sz="2380"/>
            </a:lvl8pPr>
            <a:lvl9pPr marL="6217920" indent="0">
              <a:buNone/>
              <a:defRPr sz="23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0692" y="2137156"/>
            <a:ext cx="7221855" cy="7560564"/>
          </a:xfrm>
        </p:spPr>
        <p:txBody>
          <a:bodyPr/>
          <a:lstStyle>
            <a:lvl1pPr>
              <a:defRPr sz="3060">
                <a:latin typeface="Calibri"/>
                <a:cs typeface="Calibri"/>
              </a:defRPr>
            </a:lvl1pPr>
            <a:lvl2pPr>
              <a:defRPr sz="2720">
                <a:latin typeface="Calibri"/>
                <a:cs typeface="Calibri"/>
              </a:defRPr>
            </a:lvl2pPr>
            <a:lvl3pPr>
              <a:defRPr sz="2380">
                <a:latin typeface="Calibri"/>
                <a:cs typeface="Calibri"/>
              </a:defRPr>
            </a:lvl3pPr>
            <a:lvl4pPr>
              <a:defRPr sz="2040">
                <a:latin typeface="Calibri"/>
                <a:cs typeface="Calibri"/>
              </a:defRPr>
            </a:lvl4pPr>
            <a:lvl5pPr>
              <a:defRPr sz="2040">
                <a:latin typeface="Calibri"/>
                <a:cs typeface="Calibri"/>
              </a:defRPr>
            </a:lvl5pPr>
            <a:lvl6pPr>
              <a:defRPr sz="3060"/>
            </a:lvl6pPr>
            <a:lvl7pPr>
              <a:defRPr sz="3060"/>
            </a:lvl7pPr>
            <a:lvl8pPr>
              <a:defRPr sz="3060"/>
            </a:lvl8pPr>
            <a:lvl9pPr>
              <a:defRPr sz="306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931631" y="2137156"/>
            <a:ext cx="7224553" cy="7560564"/>
          </a:xfrm>
        </p:spPr>
        <p:txBody>
          <a:bodyPr/>
          <a:lstStyle>
            <a:lvl1pPr>
              <a:defRPr sz="3060">
                <a:latin typeface="Calibri"/>
                <a:cs typeface="Calibri"/>
              </a:defRPr>
            </a:lvl1pPr>
            <a:lvl2pPr>
              <a:defRPr sz="2720">
                <a:latin typeface="Calibri"/>
                <a:cs typeface="Calibri"/>
              </a:defRPr>
            </a:lvl2pPr>
            <a:lvl3pPr>
              <a:defRPr sz="2380">
                <a:latin typeface="Calibri"/>
                <a:cs typeface="Calibri"/>
              </a:defRPr>
            </a:lvl3pPr>
            <a:lvl4pPr>
              <a:defRPr sz="2040">
                <a:latin typeface="Calibri"/>
                <a:cs typeface="Calibri"/>
              </a:defRPr>
            </a:lvl4pPr>
            <a:lvl5pPr>
              <a:defRPr sz="2040">
                <a:latin typeface="Calibri"/>
                <a:cs typeface="Calibri"/>
              </a:defRPr>
            </a:lvl5pPr>
            <a:lvl6pPr>
              <a:defRPr sz="3060"/>
            </a:lvl6pPr>
            <a:lvl7pPr>
              <a:defRPr sz="3060"/>
            </a:lvl7pPr>
            <a:lvl8pPr>
              <a:defRPr sz="3060"/>
            </a:lvl8pPr>
            <a:lvl9pPr>
              <a:defRPr sz="306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217142" y="9697727"/>
            <a:ext cx="10411778" cy="491701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spcBef>
                <a:spcPct val="5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1360"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1263015" indent="-485775">
              <a:buClr>
                <a:schemeClr val="tx1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943100" indent="-388620"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2720340" indent="-388620">
              <a:spcBef>
                <a:spcPct val="20000"/>
              </a:spcBef>
              <a:buClr>
                <a:schemeClr val="bg1"/>
              </a:buClr>
              <a:defRPr sz="272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3497580" indent="-388620">
              <a:spcBef>
                <a:spcPct val="20000"/>
              </a:spcBef>
              <a:buClr>
                <a:schemeClr val="bg1"/>
              </a:buClr>
              <a:buChar char="»"/>
              <a:defRPr sz="272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274820" indent="-38862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272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5052060" indent="-38862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272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5829300" indent="-38862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272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6606540" indent="-38862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272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FOR INTERNAL TEAM USE ONLY  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40" y="421112"/>
            <a:ext cx="13990320" cy="1752600"/>
          </a:xfrm>
        </p:spPr>
        <p:txBody>
          <a:bodyPr/>
          <a:lstStyle>
            <a:lvl1pPr>
              <a:defRPr>
                <a:latin typeface="Calibri"/>
                <a:cs typeface="Calibri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7240" y="2353845"/>
            <a:ext cx="6868320" cy="980968"/>
          </a:xfrm>
        </p:spPr>
        <p:txBody>
          <a:bodyPr anchor="b"/>
          <a:lstStyle>
            <a:lvl1pPr marL="0" indent="0">
              <a:buNone/>
              <a:defRPr sz="4080" b="1">
                <a:latin typeface="Calibri"/>
                <a:cs typeface="Calibri"/>
              </a:defRPr>
            </a:lvl1pPr>
            <a:lvl2pPr marL="777240" indent="0">
              <a:buNone/>
              <a:defRPr sz="3400" b="1"/>
            </a:lvl2pPr>
            <a:lvl3pPr marL="1554480" indent="0">
              <a:buNone/>
              <a:defRPr sz="3060" b="1"/>
            </a:lvl3pPr>
            <a:lvl4pPr marL="2331720" indent="0">
              <a:buNone/>
              <a:defRPr sz="2720" b="1"/>
            </a:lvl4pPr>
            <a:lvl5pPr marL="3108960" indent="0">
              <a:buNone/>
              <a:defRPr sz="2720" b="1"/>
            </a:lvl5pPr>
            <a:lvl6pPr marL="3886200" indent="0">
              <a:buNone/>
              <a:defRPr sz="2720" b="1"/>
            </a:lvl6pPr>
            <a:lvl7pPr marL="4663440" indent="0">
              <a:buNone/>
              <a:defRPr sz="2720" b="1"/>
            </a:lvl7pPr>
            <a:lvl8pPr marL="5440680" indent="0">
              <a:buNone/>
              <a:defRPr sz="2720" b="1"/>
            </a:lvl8pPr>
            <a:lvl9pPr marL="6217920" indent="0">
              <a:buNone/>
              <a:defRPr sz="27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7240" y="3334808"/>
            <a:ext cx="6868320" cy="6058642"/>
          </a:xfrm>
        </p:spPr>
        <p:txBody>
          <a:bodyPr/>
          <a:lstStyle>
            <a:lvl1pPr>
              <a:defRPr sz="4080">
                <a:latin typeface="Calibri"/>
                <a:cs typeface="Calibri"/>
              </a:defRPr>
            </a:lvl1pPr>
            <a:lvl2pPr>
              <a:defRPr sz="3400">
                <a:latin typeface="Calibri"/>
                <a:cs typeface="Calibri"/>
              </a:defRPr>
            </a:lvl2pPr>
            <a:lvl3pPr>
              <a:defRPr sz="3060">
                <a:latin typeface="Calibri"/>
                <a:cs typeface="Calibri"/>
              </a:defRPr>
            </a:lvl3pPr>
            <a:lvl4pPr>
              <a:defRPr sz="2720">
                <a:latin typeface="Calibri"/>
                <a:cs typeface="Calibri"/>
              </a:defRPr>
            </a:lvl4pPr>
            <a:lvl5pPr>
              <a:defRPr sz="2720">
                <a:latin typeface="Calibri"/>
                <a:cs typeface="Calibri"/>
              </a:defRPr>
            </a:lvl5pPr>
            <a:lvl6pPr>
              <a:defRPr sz="2720"/>
            </a:lvl6pPr>
            <a:lvl7pPr>
              <a:defRPr sz="2720"/>
            </a:lvl7pPr>
            <a:lvl8pPr>
              <a:defRPr sz="2720"/>
            </a:lvl8pPr>
            <a:lvl9pPr>
              <a:defRPr sz="27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96552" y="2353845"/>
            <a:ext cx="6871018" cy="980968"/>
          </a:xfrm>
        </p:spPr>
        <p:txBody>
          <a:bodyPr anchor="b"/>
          <a:lstStyle>
            <a:lvl1pPr marL="0" indent="0">
              <a:buNone/>
              <a:defRPr sz="4080" b="1">
                <a:latin typeface="Calibri"/>
                <a:cs typeface="Calibri"/>
              </a:defRPr>
            </a:lvl1pPr>
            <a:lvl2pPr marL="777240" indent="0">
              <a:buNone/>
              <a:defRPr sz="3400" b="1"/>
            </a:lvl2pPr>
            <a:lvl3pPr marL="1554480" indent="0">
              <a:buNone/>
              <a:defRPr sz="3060" b="1"/>
            </a:lvl3pPr>
            <a:lvl4pPr marL="2331720" indent="0">
              <a:buNone/>
              <a:defRPr sz="2720" b="1"/>
            </a:lvl4pPr>
            <a:lvl5pPr marL="3108960" indent="0">
              <a:buNone/>
              <a:defRPr sz="2720" b="1"/>
            </a:lvl5pPr>
            <a:lvl6pPr marL="3886200" indent="0">
              <a:buNone/>
              <a:defRPr sz="2720" b="1"/>
            </a:lvl6pPr>
            <a:lvl7pPr marL="4663440" indent="0">
              <a:buNone/>
              <a:defRPr sz="2720" b="1"/>
            </a:lvl7pPr>
            <a:lvl8pPr marL="5440680" indent="0">
              <a:buNone/>
              <a:defRPr sz="2720" b="1"/>
            </a:lvl8pPr>
            <a:lvl9pPr marL="6217920" indent="0">
              <a:buNone/>
              <a:defRPr sz="27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96552" y="3334808"/>
            <a:ext cx="6871018" cy="6058642"/>
          </a:xfrm>
        </p:spPr>
        <p:txBody>
          <a:bodyPr/>
          <a:lstStyle>
            <a:lvl1pPr>
              <a:defRPr sz="4080">
                <a:latin typeface="Calibri"/>
                <a:cs typeface="Calibri"/>
              </a:defRPr>
            </a:lvl1pPr>
            <a:lvl2pPr>
              <a:defRPr sz="3400">
                <a:latin typeface="Calibri"/>
                <a:cs typeface="Calibri"/>
              </a:defRPr>
            </a:lvl2pPr>
            <a:lvl3pPr>
              <a:defRPr sz="3060">
                <a:latin typeface="Calibri"/>
                <a:cs typeface="Calibri"/>
              </a:defRPr>
            </a:lvl3pPr>
            <a:lvl4pPr>
              <a:defRPr sz="2720">
                <a:latin typeface="Calibri"/>
                <a:cs typeface="Calibri"/>
              </a:defRPr>
            </a:lvl4pPr>
            <a:lvl5pPr>
              <a:defRPr sz="2720">
                <a:latin typeface="Calibri"/>
                <a:cs typeface="Calibri"/>
              </a:defRPr>
            </a:lvl5pPr>
            <a:lvl6pPr>
              <a:defRPr sz="2720"/>
            </a:lvl6pPr>
            <a:lvl7pPr>
              <a:defRPr sz="2720"/>
            </a:lvl7pPr>
            <a:lvl8pPr>
              <a:defRPr sz="2720"/>
            </a:lvl8pPr>
            <a:lvl9pPr>
              <a:defRPr sz="27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217142" y="9697727"/>
            <a:ext cx="10411778" cy="491701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spcBef>
                <a:spcPct val="5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1360">
                <a:solidFill>
                  <a:schemeClr val="tx1"/>
                </a:solidFill>
                <a:latin typeface="Calibri"/>
                <a:cs typeface="Calibri"/>
              </a:defRPr>
            </a:lvl1pPr>
            <a:lvl2pPr marL="1263015" indent="-485775">
              <a:buClr>
                <a:schemeClr val="tx1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943100" indent="-388620"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2720340" indent="-388620">
              <a:spcBef>
                <a:spcPct val="20000"/>
              </a:spcBef>
              <a:buClr>
                <a:schemeClr val="bg1"/>
              </a:buClr>
              <a:defRPr sz="272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3497580" indent="-388620">
              <a:spcBef>
                <a:spcPct val="20000"/>
              </a:spcBef>
              <a:buClr>
                <a:schemeClr val="bg1"/>
              </a:buClr>
              <a:buChar char="»"/>
              <a:defRPr sz="272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274820" indent="-38862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272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5052060" indent="-38862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272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5829300" indent="-38862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272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6606540" indent="-38862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272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>
                <a:solidFill>
                  <a:srgbClr val="000000"/>
                </a:solidFill>
                <a:ea typeface="MS PGothic" panose="020B0600070205080204" pitchFamily="34" charset="-128"/>
              </a:rPr>
              <a:t>FOR INTERNAL TEAM USE ONLY  </a:t>
            </a:r>
            <a:endParaRPr lang="en-US" dirty="0">
              <a:solidFill>
                <a:srgbClr val="000000"/>
              </a:solidFill>
              <a:ea typeface="MS PGothic" panose="020B0600070205080204" pitchFamily="34" charset="-128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217142" y="9697727"/>
            <a:ext cx="10411778" cy="491701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spcBef>
                <a:spcPct val="5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1360"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1263015" indent="-485775">
              <a:buClr>
                <a:schemeClr val="tx1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943100" indent="-388620"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2720340" indent="-388620">
              <a:spcBef>
                <a:spcPct val="20000"/>
              </a:spcBef>
              <a:buClr>
                <a:schemeClr val="bg1"/>
              </a:buClr>
              <a:defRPr sz="272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3497580" indent="-388620">
              <a:spcBef>
                <a:spcPct val="20000"/>
              </a:spcBef>
              <a:buClr>
                <a:schemeClr val="bg1"/>
              </a:buClr>
              <a:buChar char="»"/>
              <a:defRPr sz="272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274820" indent="-38862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272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5052060" indent="-38862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272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5829300" indent="-38862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272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6606540" indent="-38862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272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FOR INTERNAL TEAM USE ONLY  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217142" y="9697727"/>
            <a:ext cx="10411778" cy="491701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spcBef>
                <a:spcPct val="5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1360"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1263015" indent="-485775">
              <a:buClr>
                <a:schemeClr val="tx1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943100" indent="-388620"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2720340" indent="-388620">
              <a:spcBef>
                <a:spcPct val="20000"/>
              </a:spcBef>
              <a:buClr>
                <a:schemeClr val="bg1"/>
              </a:buClr>
              <a:defRPr sz="272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3497580" indent="-388620">
              <a:spcBef>
                <a:spcPct val="20000"/>
              </a:spcBef>
              <a:buClr>
                <a:schemeClr val="bg1"/>
              </a:buClr>
              <a:buChar char="»"/>
              <a:defRPr sz="272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274820" indent="-38862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272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5052060" indent="-38862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272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5829300" indent="-38862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272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6606540" indent="-38862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272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FOR INTERNAL TEAM USE ONLY  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49" y="418680"/>
            <a:ext cx="5114132" cy="1781810"/>
          </a:xfrm>
        </p:spPr>
        <p:txBody>
          <a:bodyPr anchor="b"/>
          <a:lstStyle>
            <a:lvl1pPr algn="l">
              <a:defRPr sz="34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77585" y="418677"/>
            <a:ext cx="8689975" cy="8974773"/>
          </a:xfrm>
        </p:spPr>
        <p:txBody>
          <a:bodyPr/>
          <a:lstStyle>
            <a:lvl1pPr>
              <a:defRPr sz="5440"/>
            </a:lvl1pPr>
            <a:lvl2pPr>
              <a:defRPr sz="4760"/>
            </a:lvl2pPr>
            <a:lvl3pPr>
              <a:defRPr sz="4080"/>
            </a:lvl3pPr>
            <a:lvl4pPr>
              <a:defRPr sz="3400"/>
            </a:lvl4pPr>
            <a:lvl5pPr>
              <a:defRPr sz="3400"/>
            </a:lvl5pPr>
            <a:lvl6pPr>
              <a:defRPr sz="3400"/>
            </a:lvl6pPr>
            <a:lvl7pPr>
              <a:defRPr sz="3400"/>
            </a:lvl7pPr>
            <a:lvl8pPr>
              <a:defRPr sz="3400"/>
            </a:lvl8pPr>
            <a:lvl9pPr>
              <a:defRPr sz="3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7249" y="2200492"/>
            <a:ext cx="5114132" cy="7192963"/>
          </a:xfrm>
        </p:spPr>
        <p:txBody>
          <a:bodyPr/>
          <a:lstStyle>
            <a:lvl1pPr marL="0" indent="0">
              <a:buNone/>
              <a:defRPr sz="2380"/>
            </a:lvl1pPr>
            <a:lvl2pPr marL="777240" indent="0">
              <a:buNone/>
              <a:defRPr sz="2040"/>
            </a:lvl2pPr>
            <a:lvl3pPr marL="1554480" indent="0">
              <a:buNone/>
              <a:defRPr sz="1700"/>
            </a:lvl3pPr>
            <a:lvl4pPr marL="2331720" indent="0">
              <a:buNone/>
              <a:defRPr sz="1530"/>
            </a:lvl4pPr>
            <a:lvl5pPr marL="3108960" indent="0">
              <a:buNone/>
              <a:defRPr sz="1530"/>
            </a:lvl5pPr>
            <a:lvl6pPr marL="3886200" indent="0">
              <a:buNone/>
              <a:defRPr sz="1530"/>
            </a:lvl6pPr>
            <a:lvl7pPr marL="4663440" indent="0">
              <a:buNone/>
              <a:defRPr sz="1530"/>
            </a:lvl7pPr>
            <a:lvl8pPr marL="5440680" indent="0">
              <a:buNone/>
              <a:defRPr sz="1530"/>
            </a:lvl8pPr>
            <a:lvl9pPr marL="6217920" indent="0">
              <a:buNone/>
              <a:defRPr sz="153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8620" y="937155"/>
            <a:ext cx="14767560" cy="11525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8620" y="2184655"/>
            <a:ext cx="14767560" cy="75130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7652" name="Line 4"/>
          <p:cNvSpPr>
            <a:spLocks noChangeShapeType="1"/>
          </p:cNvSpPr>
          <p:nvPr/>
        </p:nvSpPr>
        <p:spPr bwMode="auto">
          <a:xfrm>
            <a:off x="442604" y="842221"/>
            <a:ext cx="1465421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black">
          <a:xfrm>
            <a:off x="10058242" y="10108947"/>
            <a:ext cx="5192395" cy="3935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56528" tIns="78265" rIns="156528" bIns="78265">
            <a:spAutoFit/>
          </a:bodyPr>
          <a:lstStyle/>
          <a:p>
            <a:pPr algn="r">
              <a:defRPr/>
            </a:pPr>
            <a:r>
              <a:rPr lang="en-US" sz="1530" dirty="0">
                <a:effectLst>
                  <a:outerShdw blurRad="50800" dist="50800" dir="5400000" algn="ctr" rotWithShape="0">
                    <a:schemeClr val="accent1">
                      <a:lumMod val="75000"/>
                    </a:schemeClr>
                  </a:outerShdw>
                </a:effectLst>
                <a:latin typeface="Avenir Book" charset="0"/>
                <a:ea typeface="Avenir Book" charset="0"/>
                <a:cs typeface="Avenir Book" charset="0"/>
              </a:rPr>
              <a:t>© 2018 IBM Corporation</a:t>
            </a:r>
          </a:p>
        </p:txBody>
      </p:sp>
      <p:sp>
        <p:nvSpPr>
          <p:cNvPr id="27654" name="Rectangle 6"/>
          <p:cNvSpPr>
            <a:spLocks noChangeArrowheads="1"/>
          </p:cNvSpPr>
          <p:nvPr/>
        </p:nvSpPr>
        <p:spPr bwMode="auto">
          <a:xfrm>
            <a:off x="291465" y="10069997"/>
            <a:ext cx="939165" cy="3797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fld id="{C26A3523-2DB4-4335-99B0-4EBE9D26D63A}" type="slidenum">
              <a:rPr lang="en-US" sz="1700">
                <a:latin typeface="Avenir Book" charset="0"/>
                <a:ea typeface="Avenir Book" charset="0"/>
                <a:cs typeface="Avenir Book" charset="0"/>
              </a:rPr>
              <a:pPr>
                <a:defRPr/>
              </a:pPr>
              <a:t>‹#›</a:t>
            </a:fld>
            <a:endParaRPr lang="en-US" sz="17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0" name="Rectangle 5"/>
          <p:cNvSpPr txBox="1">
            <a:spLocks noChangeArrowheads="1"/>
          </p:cNvSpPr>
          <p:nvPr userDrawn="1"/>
        </p:nvSpPr>
        <p:spPr bwMode="auto">
          <a:xfrm>
            <a:off x="1308521" y="94937"/>
            <a:ext cx="8484703" cy="7545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anchor="b"/>
          <a:lstStyle>
            <a:lvl1pPr>
              <a:defRPr sz="1400"/>
            </a:lvl1pPr>
          </a:lstStyle>
          <a:p>
            <a:pPr>
              <a:spcBef>
                <a:spcPct val="20000"/>
              </a:spcBef>
              <a:buClr>
                <a:schemeClr val="tx1"/>
              </a:buClr>
              <a:buFont typeface="Wingdings" pitchFamily="2" charset="2"/>
              <a:buNone/>
              <a:defRPr/>
            </a:pPr>
            <a:r>
              <a:rPr lang="en-US" sz="2380" kern="0" dirty="0">
                <a:solidFill>
                  <a:srgbClr val="4B6BAF"/>
                </a:solidFill>
                <a:latin typeface="Avenir Book" charset="0"/>
                <a:ea typeface="Avenir Book" charset="0"/>
                <a:cs typeface="Avenir Book" charset="0"/>
              </a:rPr>
              <a:t>IBM Watson Classroom — </a:t>
            </a:r>
            <a:r>
              <a:rPr lang="en-US" sz="2380" b="1" i="1" kern="0" dirty="0">
                <a:solidFill>
                  <a:srgbClr val="4B6BAF"/>
                </a:solidFill>
                <a:latin typeface="Avenir Book" charset="0"/>
                <a:ea typeface="Avenir Book" charset="0"/>
                <a:cs typeface="Avenir Book" charset="0"/>
              </a:rPr>
              <a:t>Mastery</a:t>
            </a:r>
            <a:endParaRPr lang="en-US" sz="2380" b="1" i="0" kern="0" dirty="0">
              <a:solidFill>
                <a:srgbClr val="4B6BAF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3331656" y="10084209"/>
            <a:ext cx="8881489" cy="406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155448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040" b="1" i="1" dirty="0">
                <a:solidFill>
                  <a:srgbClr val="4B6BAF"/>
                </a:solidFill>
                <a:latin typeface="Avenir Book" charset="0"/>
                <a:ea typeface="Avenir Book" charset="0"/>
                <a:cs typeface="Avenir Book" charset="0"/>
              </a:rPr>
              <a:t>IBM-Confidential</a:t>
            </a:r>
            <a:endParaRPr lang="en-US" sz="2040" b="1" dirty="0">
              <a:solidFill>
                <a:srgbClr val="4B6BAF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3924" y="203997"/>
            <a:ext cx="1622257" cy="58887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416" y="87467"/>
            <a:ext cx="748294" cy="75469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6" r:id="rId2"/>
    <p:sldLayoutId id="2147483665" r:id="rId3"/>
    <p:sldLayoutId id="2147483664" r:id="rId4"/>
    <p:sldLayoutId id="2147483663" r:id="rId5"/>
    <p:sldLayoutId id="2147483662" r:id="rId6"/>
    <p:sldLayoutId id="2147483661" r:id="rId7"/>
    <p:sldLayoutId id="2147483660" r:id="rId8"/>
    <p:sldLayoutId id="2147483659" r:id="rId9"/>
    <p:sldLayoutId id="2147483658" r:id="rId10"/>
    <p:sldLayoutId id="2147483657" r:id="rId11"/>
    <p:sldLayoutId id="2147483656" r:id="rId12"/>
    <p:sldLayoutId id="2147483655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740" b="0" i="0">
          <a:solidFill>
            <a:srgbClr val="4B6BAF"/>
          </a:solidFill>
          <a:effectLst>
            <a:outerShdw blurRad="50800" dist="38100" dir="2700000" algn="tl" rotWithShape="0">
              <a:schemeClr val="accent1">
                <a:lumMod val="50000"/>
                <a:alpha val="43000"/>
              </a:schemeClr>
            </a:outerShdw>
          </a:effectLst>
          <a:latin typeface="Avenir Medium" panose="02000503020000020003" pitchFamily="2" charset="0"/>
          <a:ea typeface="Avenir Medium" panose="02000503020000020003" pitchFamily="2" charset="0"/>
          <a:cs typeface="Avenir Medium" panose="02000503020000020003" pitchFamily="2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740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740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740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740">
          <a:solidFill>
            <a:schemeClr val="tx1"/>
          </a:solidFill>
          <a:latin typeface="Arial" charset="0"/>
        </a:defRPr>
      </a:lvl5pPr>
      <a:lvl6pPr marL="777240" algn="l" rtl="0" eaLnBrk="1" fontAlgn="base" hangingPunct="1">
        <a:spcBef>
          <a:spcPct val="0"/>
        </a:spcBef>
        <a:spcAft>
          <a:spcPct val="0"/>
        </a:spcAft>
        <a:defRPr sz="3740">
          <a:solidFill>
            <a:schemeClr val="tx1"/>
          </a:solidFill>
          <a:latin typeface="Arial" charset="0"/>
        </a:defRPr>
      </a:lvl6pPr>
      <a:lvl7pPr marL="1554480" algn="l" rtl="0" eaLnBrk="1" fontAlgn="base" hangingPunct="1">
        <a:spcBef>
          <a:spcPct val="0"/>
        </a:spcBef>
        <a:spcAft>
          <a:spcPct val="0"/>
        </a:spcAft>
        <a:defRPr sz="3740">
          <a:solidFill>
            <a:schemeClr val="tx1"/>
          </a:solidFill>
          <a:latin typeface="Arial" charset="0"/>
        </a:defRPr>
      </a:lvl7pPr>
      <a:lvl8pPr marL="2331720" algn="l" rtl="0" eaLnBrk="1" fontAlgn="base" hangingPunct="1">
        <a:spcBef>
          <a:spcPct val="0"/>
        </a:spcBef>
        <a:spcAft>
          <a:spcPct val="0"/>
        </a:spcAft>
        <a:defRPr sz="3740">
          <a:solidFill>
            <a:schemeClr val="tx1"/>
          </a:solidFill>
          <a:latin typeface="Arial" charset="0"/>
        </a:defRPr>
      </a:lvl8pPr>
      <a:lvl9pPr marL="3108960" algn="l" rtl="0" eaLnBrk="1" fontAlgn="base" hangingPunct="1">
        <a:spcBef>
          <a:spcPct val="0"/>
        </a:spcBef>
        <a:spcAft>
          <a:spcPct val="0"/>
        </a:spcAft>
        <a:defRPr sz="3740">
          <a:solidFill>
            <a:schemeClr val="tx1"/>
          </a:solidFill>
          <a:latin typeface="Arial" charset="0"/>
        </a:defRPr>
      </a:lvl9pPr>
    </p:titleStyle>
    <p:bodyStyle>
      <a:lvl1pPr marL="155448" indent="-233172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380">
          <a:solidFill>
            <a:srgbClr val="000000"/>
          </a:solidFill>
          <a:latin typeface="Avenir Book" charset="0"/>
          <a:ea typeface="Avenir Book" charset="0"/>
          <a:cs typeface="Avenir Book" charset="0"/>
        </a:defRPr>
      </a:lvl1pPr>
      <a:lvl2pPr marL="466344" indent="-233172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Lucida Grande"/>
        <a:buChar char="□"/>
        <a:defRPr sz="2040">
          <a:solidFill>
            <a:schemeClr val="tx1"/>
          </a:solidFill>
          <a:latin typeface="Avenir Book" charset="0"/>
          <a:ea typeface="Avenir Book" charset="0"/>
          <a:cs typeface="Avenir Book" charset="0"/>
        </a:defRPr>
      </a:lvl2pPr>
      <a:lvl3pPr marL="699516" indent="-233172" algn="l" rtl="0" eaLnBrk="0" fontAlgn="base" hangingPunct="0">
        <a:spcBef>
          <a:spcPct val="20000"/>
        </a:spcBef>
        <a:spcAft>
          <a:spcPct val="0"/>
        </a:spcAft>
        <a:buClr>
          <a:srgbClr val="4B6BAF"/>
        </a:buClr>
        <a:buSzPct val="75000"/>
        <a:buFont typeface="Lucida Grande"/>
        <a:buChar char="◇"/>
        <a:defRPr sz="2040">
          <a:solidFill>
            <a:schemeClr val="tx1"/>
          </a:solidFill>
          <a:latin typeface="Avenir Book" charset="0"/>
          <a:ea typeface="Avenir Book" charset="0"/>
          <a:cs typeface="Avenir Book" charset="0"/>
        </a:defRPr>
      </a:lvl3pPr>
      <a:lvl4pPr marL="932688" indent="-233172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Lucida Grande"/>
        <a:buChar char="◦"/>
        <a:defRPr sz="2040" baseline="0">
          <a:solidFill>
            <a:schemeClr val="tx1"/>
          </a:solidFill>
          <a:latin typeface="Avenir Book" charset="0"/>
          <a:ea typeface="Avenir Book" charset="0"/>
          <a:cs typeface="Avenir Book" charset="0"/>
        </a:defRPr>
      </a:lvl4pPr>
      <a:lvl5pPr marL="2922747" indent="-1349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»"/>
        <a:defRPr sz="2040">
          <a:solidFill>
            <a:schemeClr val="tx1"/>
          </a:solidFill>
          <a:latin typeface="+mn-lt"/>
        </a:defRPr>
      </a:lvl5pPr>
      <a:lvl6pPr marL="3699987" indent="-1349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defRPr sz="2040">
          <a:solidFill>
            <a:schemeClr val="tx1"/>
          </a:solidFill>
          <a:latin typeface="+mn-lt"/>
        </a:defRPr>
      </a:lvl6pPr>
      <a:lvl7pPr marL="4477227" indent="-1349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defRPr sz="2040">
          <a:solidFill>
            <a:schemeClr val="tx1"/>
          </a:solidFill>
          <a:latin typeface="+mn-lt"/>
        </a:defRPr>
      </a:lvl7pPr>
      <a:lvl8pPr marL="5254467" indent="-1349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defRPr sz="2040">
          <a:solidFill>
            <a:schemeClr val="tx1"/>
          </a:solidFill>
          <a:latin typeface="+mn-lt"/>
        </a:defRPr>
      </a:lvl8pPr>
      <a:lvl9pPr marL="6031707" indent="-1349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defRPr sz="204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554480" rtl="0" eaLnBrk="1" latinLnBrk="0" hangingPunct="1">
        <a:defRPr sz="3060" kern="1200">
          <a:solidFill>
            <a:schemeClr val="tx1"/>
          </a:solidFill>
          <a:latin typeface="+mn-lt"/>
          <a:ea typeface="+mn-ea"/>
          <a:cs typeface="+mn-cs"/>
        </a:defRPr>
      </a:lvl1pPr>
      <a:lvl2pPr marL="777240" algn="l" defTabSz="1554480" rtl="0" eaLnBrk="1" latinLnBrk="0" hangingPunct="1">
        <a:defRPr sz="3060" kern="1200">
          <a:solidFill>
            <a:schemeClr val="tx1"/>
          </a:solidFill>
          <a:latin typeface="+mn-lt"/>
          <a:ea typeface="+mn-ea"/>
          <a:cs typeface="+mn-cs"/>
        </a:defRPr>
      </a:lvl2pPr>
      <a:lvl3pPr marL="1554480" algn="l" defTabSz="1554480" rtl="0" eaLnBrk="1" latinLnBrk="0" hangingPunct="1">
        <a:defRPr sz="3060" kern="1200">
          <a:solidFill>
            <a:schemeClr val="tx1"/>
          </a:solidFill>
          <a:latin typeface="+mn-lt"/>
          <a:ea typeface="+mn-ea"/>
          <a:cs typeface="+mn-cs"/>
        </a:defRPr>
      </a:lvl3pPr>
      <a:lvl4pPr marL="2331720" algn="l" defTabSz="1554480" rtl="0" eaLnBrk="1" latinLnBrk="0" hangingPunct="1">
        <a:defRPr sz="3060" kern="1200">
          <a:solidFill>
            <a:schemeClr val="tx1"/>
          </a:solidFill>
          <a:latin typeface="+mn-lt"/>
          <a:ea typeface="+mn-ea"/>
          <a:cs typeface="+mn-cs"/>
        </a:defRPr>
      </a:lvl4pPr>
      <a:lvl5pPr marL="3108960" algn="l" defTabSz="1554480" rtl="0" eaLnBrk="1" latinLnBrk="0" hangingPunct="1">
        <a:defRPr sz="3060" kern="1200">
          <a:solidFill>
            <a:schemeClr val="tx1"/>
          </a:solidFill>
          <a:latin typeface="+mn-lt"/>
          <a:ea typeface="+mn-ea"/>
          <a:cs typeface="+mn-cs"/>
        </a:defRPr>
      </a:lvl5pPr>
      <a:lvl6pPr marL="3886200" algn="l" defTabSz="1554480" rtl="0" eaLnBrk="1" latinLnBrk="0" hangingPunct="1">
        <a:defRPr sz="3060" kern="1200">
          <a:solidFill>
            <a:schemeClr val="tx1"/>
          </a:solidFill>
          <a:latin typeface="+mn-lt"/>
          <a:ea typeface="+mn-ea"/>
          <a:cs typeface="+mn-cs"/>
        </a:defRPr>
      </a:lvl6pPr>
      <a:lvl7pPr marL="4663440" algn="l" defTabSz="1554480" rtl="0" eaLnBrk="1" latinLnBrk="0" hangingPunct="1">
        <a:defRPr sz="3060" kern="1200">
          <a:solidFill>
            <a:schemeClr val="tx1"/>
          </a:solidFill>
          <a:latin typeface="+mn-lt"/>
          <a:ea typeface="+mn-ea"/>
          <a:cs typeface="+mn-cs"/>
        </a:defRPr>
      </a:lvl7pPr>
      <a:lvl8pPr marL="5440680" algn="l" defTabSz="1554480" rtl="0" eaLnBrk="1" latinLnBrk="0" hangingPunct="1">
        <a:defRPr sz="3060" kern="1200">
          <a:solidFill>
            <a:schemeClr val="tx1"/>
          </a:solidFill>
          <a:latin typeface="+mn-lt"/>
          <a:ea typeface="+mn-ea"/>
          <a:cs typeface="+mn-cs"/>
        </a:defRPr>
      </a:lvl8pPr>
      <a:lvl9pPr marL="6217920" algn="l" defTabSz="1554480" rtl="0" eaLnBrk="1" latinLnBrk="0" hangingPunct="1">
        <a:defRPr sz="30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ZyjJ4RI1F-Y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DC555-E6C4-EE4E-B03B-37EA4B405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Watson-Classroom school districts derive value from the Mastery feature commensurate with the extent to which their curriculum is aligned.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296278-CB83-C248-8FBF-F349389C28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6601" y="2449310"/>
            <a:ext cx="10491599" cy="7878698"/>
          </a:xfrm>
          <a:prstGeom prst="rect">
            <a:avLst/>
          </a:prstGeom>
        </p:spPr>
      </p:pic>
      <p:sp>
        <p:nvSpPr>
          <p:cNvPr id="5" name="Left Brace 4">
            <a:extLst>
              <a:ext uri="{FF2B5EF4-FFF2-40B4-BE49-F238E27FC236}">
                <a16:creationId xmlns:a16="http://schemas.microsoft.com/office/drawing/2014/main" id="{F83C85A2-000F-DE49-99FC-26A8C3E92B85}"/>
              </a:ext>
            </a:extLst>
          </p:cNvPr>
          <p:cNvSpPr/>
          <p:nvPr/>
        </p:nvSpPr>
        <p:spPr>
          <a:xfrm>
            <a:off x="2201136" y="2449310"/>
            <a:ext cx="325465" cy="3362554"/>
          </a:xfrm>
          <a:prstGeom prst="leftBrace">
            <a:avLst/>
          </a:prstGeom>
          <a:ln w="28575">
            <a:solidFill>
              <a:srgbClr val="EEB69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2199DEAF-040A-5D43-B1FF-DF4F4E309082}"/>
              </a:ext>
            </a:extLst>
          </p:cNvPr>
          <p:cNvSpPr/>
          <p:nvPr/>
        </p:nvSpPr>
        <p:spPr>
          <a:xfrm>
            <a:off x="2201135" y="5905432"/>
            <a:ext cx="325466" cy="4391579"/>
          </a:xfrm>
          <a:prstGeom prst="leftBrace">
            <a:avLst/>
          </a:prstGeom>
          <a:ln w="28575">
            <a:solidFill>
              <a:srgbClr val="B8E3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1943493D-7145-E847-A53B-38564A2E78D4}"/>
              </a:ext>
            </a:extLst>
          </p:cNvPr>
          <p:cNvSpPr/>
          <p:nvPr/>
        </p:nvSpPr>
        <p:spPr>
          <a:xfrm rot="5400000">
            <a:off x="8219745" y="997538"/>
            <a:ext cx="327760" cy="4155462"/>
          </a:xfrm>
          <a:prstGeom prst="leftBrace">
            <a:avLst/>
          </a:prstGeom>
          <a:ln w="28575">
            <a:solidFill>
              <a:srgbClr val="CBE4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4D44BFE5-5798-464F-854E-CBCBA73BD102}"/>
              </a:ext>
            </a:extLst>
          </p:cNvPr>
          <p:cNvSpPr/>
          <p:nvPr/>
        </p:nvSpPr>
        <p:spPr>
          <a:xfrm rot="5400000">
            <a:off x="11660180" y="1881129"/>
            <a:ext cx="343259" cy="2372780"/>
          </a:xfrm>
          <a:prstGeom prst="leftBrace">
            <a:avLst/>
          </a:prstGeom>
          <a:ln w="28575">
            <a:solidFill>
              <a:srgbClr val="FCE9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445F70E-6BD9-FF47-8320-08A3DE1B919C}"/>
              </a:ext>
            </a:extLst>
          </p:cNvPr>
          <p:cNvSpPr txBox="1"/>
          <p:nvPr/>
        </p:nvSpPr>
        <p:spPr>
          <a:xfrm>
            <a:off x="388620" y="3253425"/>
            <a:ext cx="1812515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171450" indent="-171450">
              <a:buClr>
                <a:srgbClr val="516CAA"/>
              </a:buClr>
              <a:buSzPct val="75000"/>
              <a:buFont typeface="Apple Symbols" panose="02000000000000000000" pitchFamily="2" charset="-79"/>
              <a:buChar char="⧐"/>
            </a:pPr>
            <a:r>
              <a:rPr lang="en-US" sz="1200" dirty="0">
                <a:latin typeface="Avenir Roman" panose="02000503020000020003" pitchFamily="2" charset="0"/>
              </a:rPr>
              <a:t>Learning-standards baseline.</a:t>
            </a:r>
          </a:p>
          <a:p>
            <a:pPr marL="171450" indent="-171450">
              <a:buClr>
                <a:srgbClr val="516CAA"/>
              </a:buClr>
              <a:buSzPct val="75000"/>
              <a:buFont typeface="Apple Symbols" panose="02000000000000000000" pitchFamily="2" charset="-79"/>
              <a:buChar char="⧐"/>
            </a:pPr>
            <a:r>
              <a:rPr lang="en-US" sz="1200" dirty="0">
                <a:latin typeface="Avenir Roman" panose="02000503020000020003" pitchFamily="2" charset="0"/>
              </a:rPr>
              <a:t>Learning-standards progressions.</a:t>
            </a:r>
          </a:p>
          <a:p>
            <a:pPr marL="171450" indent="-171450">
              <a:buClr>
                <a:srgbClr val="516CAA"/>
              </a:buClr>
              <a:buSzPct val="75000"/>
              <a:buFont typeface="Apple Symbols" panose="02000000000000000000" pitchFamily="2" charset="-79"/>
              <a:buChar char="⧐"/>
            </a:pPr>
            <a:r>
              <a:rPr lang="en-US" sz="1200" dirty="0">
                <a:latin typeface="Avenir Roman" panose="02000503020000020003" pitchFamily="2" charset="0"/>
              </a:rPr>
              <a:t>Course blueprints/curriculum maps.</a:t>
            </a:r>
          </a:p>
          <a:p>
            <a:pPr marL="171450" indent="-171450">
              <a:buClr>
                <a:srgbClr val="516CAA"/>
              </a:buClr>
              <a:buSzPct val="75000"/>
              <a:buFont typeface="Apple Symbols" panose="02000000000000000000" pitchFamily="2" charset="-79"/>
              <a:buChar char="⧐"/>
            </a:pPr>
            <a:r>
              <a:rPr lang="en-US" sz="1200" dirty="0">
                <a:latin typeface="Avenir Roman" panose="02000503020000020003" pitchFamily="2" charset="0"/>
              </a:rPr>
              <a:t>Learning-standards version migration.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C08841-0E54-0C4E-8629-16D8407E1B49}"/>
              </a:ext>
            </a:extLst>
          </p:cNvPr>
          <p:cNvSpPr txBox="1"/>
          <p:nvPr/>
        </p:nvSpPr>
        <p:spPr>
          <a:xfrm>
            <a:off x="388620" y="7131726"/>
            <a:ext cx="1812515" cy="193899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171450" indent="-171450">
              <a:buClr>
                <a:srgbClr val="516CAA"/>
              </a:buClr>
              <a:buSzPct val="75000"/>
              <a:buFont typeface="Apple Symbols" panose="02000000000000000000" pitchFamily="2" charset="-79"/>
              <a:buChar char="⧐"/>
            </a:pPr>
            <a:r>
              <a:rPr lang="en-US" sz="1200" dirty="0">
                <a:latin typeface="Avenir Roman" panose="02000503020000020003" pitchFamily="2" charset="0"/>
              </a:rPr>
              <a:t>Teacher units.</a:t>
            </a:r>
          </a:p>
          <a:p>
            <a:pPr marL="171450" indent="-171450">
              <a:buClr>
                <a:srgbClr val="516CAA"/>
              </a:buClr>
              <a:buSzPct val="75000"/>
              <a:buFont typeface="Apple Symbols" panose="02000000000000000000" pitchFamily="2" charset="-79"/>
              <a:buChar char="⧐"/>
            </a:pPr>
            <a:r>
              <a:rPr lang="en-US" sz="1200" dirty="0">
                <a:latin typeface="Avenir Roman" panose="02000503020000020003" pitchFamily="2" charset="0"/>
              </a:rPr>
              <a:t>Course enrollment.</a:t>
            </a:r>
          </a:p>
          <a:p>
            <a:pPr marL="171450" indent="-171450">
              <a:buClr>
                <a:srgbClr val="516CAA"/>
              </a:buClr>
              <a:buSzPct val="75000"/>
              <a:buFont typeface="Apple Symbols" panose="02000000000000000000" pitchFamily="2" charset="-79"/>
              <a:buChar char="⧐"/>
            </a:pPr>
            <a:r>
              <a:rPr lang="en-US" sz="1200" dirty="0">
                <a:latin typeface="Avenir Roman" panose="02000503020000020003" pitchFamily="2" charset="0"/>
              </a:rPr>
              <a:t>Course-section teaching assignments.</a:t>
            </a:r>
          </a:p>
          <a:p>
            <a:pPr marL="171450" indent="-171450">
              <a:buClr>
                <a:srgbClr val="516CAA"/>
              </a:buClr>
              <a:buSzPct val="75000"/>
              <a:buFont typeface="Apple Symbols" panose="02000000000000000000" pitchFamily="2" charset="-79"/>
              <a:buChar char="⧐"/>
            </a:pPr>
            <a:r>
              <a:rPr lang="en-US" sz="1200" dirty="0">
                <a:latin typeface="Avenir Roman" panose="02000503020000020003" pitchFamily="2" charset="0"/>
              </a:rPr>
              <a:t>Instructional content aligned to intended curriculum.</a:t>
            </a:r>
          </a:p>
          <a:p>
            <a:pPr marL="171450" indent="-171450">
              <a:buClr>
                <a:srgbClr val="516CAA"/>
              </a:buClr>
              <a:buSzPct val="75000"/>
              <a:buFont typeface="Apple Symbols" panose="02000000000000000000" pitchFamily="2" charset="-79"/>
              <a:buChar char="⧐"/>
            </a:pPr>
            <a:r>
              <a:rPr lang="en-US" sz="1200" dirty="0">
                <a:latin typeface="Avenir Roman" panose="02000503020000020003" pitchFamily="2" charset="0"/>
              </a:rPr>
              <a:t>Instructional guides, lesson plans, 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DD19530-17A8-0743-B65D-106A370A6EDF}"/>
              </a:ext>
            </a:extLst>
          </p:cNvPr>
          <p:cNvSpPr txBox="1"/>
          <p:nvPr/>
        </p:nvSpPr>
        <p:spPr>
          <a:xfrm>
            <a:off x="6305894" y="2261944"/>
            <a:ext cx="4155462" cy="64633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171450" indent="-171450">
              <a:buClr>
                <a:srgbClr val="516CAA"/>
              </a:buClr>
              <a:buSzPct val="75000"/>
              <a:buFont typeface="Apple Symbols" panose="02000000000000000000" pitchFamily="2" charset="-79"/>
              <a:buChar char="⧐"/>
            </a:pPr>
            <a:r>
              <a:rPr lang="en-US" sz="1200" dirty="0">
                <a:latin typeface="Avenir Roman" panose="02000503020000020003" pitchFamily="2" charset="0"/>
              </a:rPr>
              <a:t>Standards-aligned evidence of learning.</a:t>
            </a:r>
          </a:p>
          <a:p>
            <a:pPr marL="171450" indent="-171450">
              <a:buClr>
                <a:srgbClr val="516CAA"/>
              </a:buClr>
              <a:buSzPct val="75000"/>
              <a:buFont typeface="Apple Symbols" panose="02000000000000000000" pitchFamily="2" charset="-79"/>
              <a:buChar char="⧐"/>
            </a:pPr>
            <a:r>
              <a:rPr lang="en-US" sz="1200" dirty="0">
                <a:latin typeface="Avenir Roman" panose="02000503020000020003" pitchFamily="2" charset="0"/>
              </a:rPr>
              <a:t>Policies, preferences for imputing learners’ state of knowledge based on proficiency measurements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D0631DD-B9E4-1E43-97F8-472A425B45D8}"/>
              </a:ext>
            </a:extLst>
          </p:cNvPr>
          <p:cNvSpPr txBox="1"/>
          <p:nvPr/>
        </p:nvSpPr>
        <p:spPr>
          <a:xfrm>
            <a:off x="10645419" y="2446610"/>
            <a:ext cx="2372782" cy="46166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171450" indent="-171450">
              <a:buClr>
                <a:srgbClr val="516CAA"/>
              </a:buClr>
              <a:buSzPct val="75000"/>
              <a:buFont typeface="Apple Symbols" panose="02000000000000000000" pitchFamily="2" charset="-79"/>
              <a:buChar char="⧐"/>
            </a:pPr>
            <a:r>
              <a:rPr lang="en-US" sz="1200" dirty="0">
                <a:latin typeface="Avenir Roman" panose="02000503020000020003" pitchFamily="2" charset="0"/>
              </a:rPr>
              <a:t>What the Mastery algorithm produces.</a:t>
            </a:r>
          </a:p>
        </p:txBody>
      </p:sp>
    </p:spTree>
    <p:extLst>
      <p:ext uri="{BB962C8B-B14F-4D97-AF65-F5344CB8AC3E}">
        <p14:creationId xmlns:p14="http://schemas.microsoft.com/office/powerpoint/2010/main" val="3659275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1579B-2C6D-EB49-9E43-15224F48F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Watson-Classroom’s curriculum-alignment precision requirements exceed what adopting school districts can easily extract from peer education-technology systems.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7D0D417-CB2C-1C45-8AB7-1AA72519A2A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06949024"/>
              </p:ext>
            </p:extLst>
          </p:nvPr>
        </p:nvGraphicFramePr>
        <p:xfrm>
          <a:off x="388938" y="2184400"/>
          <a:ext cx="14766925" cy="707644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50800" dir="5400000" algn="ctr" rotWithShape="0">
                    <a:srgbClr val="73CBF2"/>
                  </a:outerShdw>
                </a:effectLst>
                <a:tableStyleId>{5C22544A-7EE6-4342-B048-85BDC9FD1C3A}</a:tableStyleId>
              </a:tblPr>
              <a:tblGrid>
                <a:gridCol w="2028798">
                  <a:extLst>
                    <a:ext uri="{9D8B030D-6E8A-4147-A177-3AD203B41FA5}">
                      <a16:colId xmlns:a16="http://schemas.microsoft.com/office/drawing/2014/main" val="3283566818"/>
                    </a:ext>
                  </a:extLst>
                </a:gridCol>
                <a:gridCol w="154983">
                  <a:extLst>
                    <a:ext uri="{9D8B030D-6E8A-4147-A177-3AD203B41FA5}">
                      <a16:colId xmlns:a16="http://schemas.microsoft.com/office/drawing/2014/main" val="3260734493"/>
                    </a:ext>
                  </a:extLst>
                </a:gridCol>
                <a:gridCol w="3223647">
                  <a:extLst>
                    <a:ext uri="{9D8B030D-6E8A-4147-A177-3AD203B41FA5}">
                      <a16:colId xmlns:a16="http://schemas.microsoft.com/office/drawing/2014/main" val="1195714570"/>
                    </a:ext>
                  </a:extLst>
                </a:gridCol>
                <a:gridCol w="3084163">
                  <a:extLst>
                    <a:ext uri="{9D8B030D-6E8A-4147-A177-3AD203B41FA5}">
                      <a16:colId xmlns:a16="http://schemas.microsoft.com/office/drawing/2014/main" val="3423295737"/>
                    </a:ext>
                  </a:extLst>
                </a:gridCol>
                <a:gridCol w="3321949">
                  <a:extLst>
                    <a:ext uri="{9D8B030D-6E8A-4147-A177-3AD203B41FA5}">
                      <a16:colId xmlns:a16="http://schemas.microsoft.com/office/drawing/2014/main" val="71871191"/>
                    </a:ext>
                  </a:extLst>
                </a:gridCol>
                <a:gridCol w="2953385">
                  <a:extLst>
                    <a:ext uri="{9D8B030D-6E8A-4147-A177-3AD203B41FA5}">
                      <a16:colId xmlns:a16="http://schemas.microsoft.com/office/drawing/2014/main" val="9433859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>
                          <a:latin typeface="Avenir Heavy" panose="02000503020000020003" pitchFamily="2" charset="0"/>
                        </a:rPr>
                        <a:t>Curriculum Component</a:t>
                      </a:r>
                    </a:p>
                  </a:txBody>
                  <a:tcPr anchor="b">
                    <a:lnL w="12700" cap="flat" cmpd="sng" algn="ctr">
                      <a:solidFill>
                        <a:srgbClr val="0034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4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4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4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1BA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1" i="0" dirty="0">
                          <a:latin typeface="Avenir Heavy" panose="02000503020000020003" pitchFamily="2" charset="0"/>
                        </a:rPr>
                        <a:t>State of Current Support</a:t>
                      </a:r>
                    </a:p>
                  </a:txBody>
                  <a:tcPr anchor="b">
                    <a:lnL w="12700" cap="flat" cmpd="sng" algn="ctr">
                      <a:solidFill>
                        <a:srgbClr val="0034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4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4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4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1B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 i="0" dirty="0">
                        <a:latin typeface="Avenir Heavy" panose="02000503020000020003" pitchFamily="2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rgbClr val="0034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4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4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4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1B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>
                          <a:latin typeface="Avenir Heavy" panose="02000503020000020003" pitchFamily="2" charset="0"/>
                        </a:rPr>
                        <a:t>Gaps in Support</a:t>
                      </a:r>
                    </a:p>
                  </a:txBody>
                  <a:tcPr anchor="b">
                    <a:lnL w="12700" cap="flat" cmpd="sng" algn="ctr">
                      <a:solidFill>
                        <a:srgbClr val="0034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4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4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4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1B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>
                          <a:latin typeface="Avenir Heavy" panose="02000503020000020003" pitchFamily="2" charset="0"/>
                        </a:rPr>
                        <a:t>Consequences of Gaps</a:t>
                      </a:r>
                    </a:p>
                  </a:txBody>
                  <a:tcPr anchor="b">
                    <a:lnL w="12700" cap="flat" cmpd="sng" algn="ctr">
                      <a:solidFill>
                        <a:srgbClr val="0034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4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4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4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1B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>
                          <a:latin typeface="Avenir Heavy" panose="02000503020000020003" pitchFamily="2" charset="0"/>
                        </a:rPr>
                        <a:t>Recommended Tooling-Remediation Approach</a:t>
                      </a:r>
                    </a:p>
                  </a:txBody>
                  <a:tcPr anchor="b">
                    <a:lnL w="12700" cap="flat" cmpd="sng" algn="ctr">
                      <a:solidFill>
                        <a:srgbClr val="0034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4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4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4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1B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9304480"/>
                  </a:ext>
                </a:extLst>
              </a:tr>
              <a:tr h="280950">
                <a:tc gridSpan="3">
                  <a:txBody>
                    <a:bodyPr/>
                    <a:lstStyle/>
                    <a:p>
                      <a:r>
                        <a:rPr lang="en-US" sz="1400" b="0" i="0" dirty="0">
                          <a:latin typeface="Avenir Medium" panose="02000503020000020003" pitchFamily="2" charset="0"/>
                        </a:rPr>
                        <a:t>Overall Workflow</a:t>
                      </a:r>
                    </a:p>
                  </a:txBody>
                  <a:tcPr>
                    <a:lnL w="12700" cap="flat" cmpd="sng" algn="ctr">
                      <a:solidFill>
                        <a:srgbClr val="0034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4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3CB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dirty="0">
                        <a:latin typeface="Avenir Roman" panose="02000503020000020003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4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3CB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400" b="0" i="0" dirty="0">
                        <a:latin typeface="Avenir Medium" panose="02000503020000020003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4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3CB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Avenir Roman" panose="02000503020000020003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4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3CB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Avenir Roman" panose="02000503020000020003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4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3CB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Avenir Roman" panose="02000503020000020003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4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4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3CB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883631"/>
                  </a:ext>
                </a:extLst>
              </a:tr>
              <a:tr h="280950">
                <a:tc gridSpan="2">
                  <a:txBody>
                    <a:bodyPr/>
                    <a:lstStyle/>
                    <a:p>
                      <a:r>
                        <a:rPr lang="en-US" sz="1100" b="0" i="0" dirty="0">
                          <a:latin typeface="Avenir Light" panose="020B0402020203020204" pitchFamily="34" charset="77"/>
                        </a:rPr>
                        <a:t>Overall workflow</a:t>
                      </a:r>
                    </a:p>
                  </a:txBody>
                  <a:tcPr>
                    <a:lnL w="12700" cap="flat" cmpd="sng" algn="ctr">
                      <a:solidFill>
                        <a:srgbClr val="005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FC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171450" indent="-171450">
                        <a:buClr>
                          <a:srgbClr val="971B2F"/>
                        </a:buClr>
                        <a:buSzPct val="75000"/>
                        <a:buFont typeface="Apple Symbols" panose="02000000000000000000" pitchFamily="2" charset="-79"/>
                        <a:buChar char="⧐"/>
                      </a:pPr>
                      <a:r>
                        <a:rPr lang="en-US" sz="1200" b="0" i="0" dirty="0">
                          <a:latin typeface="Avenir Light" panose="020B0402020203020204" pitchFamily="34" charset="77"/>
                        </a:rPr>
                        <a:t>Configuration of Watson-Classroom involves collection of 2½ dozen tables. Each of these are handled in an ad hoc fashion, following processes that appear never to occur in the same way twice.</a:t>
                      </a:r>
                    </a:p>
                  </a:txBody>
                  <a:tcPr>
                    <a:lnL w="12700" cap="flat" cmpd="sng" algn="ctr">
                      <a:solidFill>
                        <a:srgbClr val="005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DFA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Clr>
                          <a:srgbClr val="971B2F"/>
                        </a:buClr>
                        <a:buSzPct val="75000"/>
                        <a:buFont typeface="Apple Symbols" panose="02000000000000000000" pitchFamily="2" charset="-79"/>
                        <a:buChar char="⧐"/>
                      </a:pPr>
                      <a:r>
                        <a:rPr lang="en-US" sz="1100" b="0" i="0" dirty="0">
                          <a:latin typeface="Avenir Light" panose="020B0402020203020204" pitchFamily="34" charset="77"/>
                        </a:rPr>
                        <a:t>Configuration of Watson-Classroom involves collection of 2½ dozen tables. Each of these are handled in an ad hoc fashion, following processes that appear never to occur in the same way twice.</a:t>
                      </a:r>
                    </a:p>
                  </a:txBody>
                  <a:tcPr>
                    <a:lnL w="12700" cap="flat" cmpd="sng" algn="ctr">
                      <a:solidFill>
                        <a:srgbClr val="005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FC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Clr>
                          <a:srgbClr val="971B2F"/>
                        </a:buClr>
                        <a:buSzPct val="75000"/>
                        <a:buFont typeface="Apple Symbols" panose="02000000000000000000" pitchFamily="2" charset="-79"/>
                        <a:buChar char="⧐"/>
                      </a:pPr>
                      <a:r>
                        <a:rPr lang="en-US" sz="1100" b="0" i="0" dirty="0">
                          <a:latin typeface="Avenir Light" panose="020B0402020203020204" pitchFamily="34" charset="77"/>
                        </a:rPr>
                        <a:t>No tooling exists for standardized, repeatable Classroom-initialization workflow. </a:t>
                      </a:r>
                    </a:p>
                  </a:txBody>
                  <a:tcPr>
                    <a:lnL w="12700" cap="flat" cmpd="sng" algn="ctr">
                      <a:solidFill>
                        <a:srgbClr val="005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F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Clr>
                          <a:srgbClr val="971B2F"/>
                        </a:buClr>
                        <a:buSzPct val="75000"/>
                        <a:buFont typeface="Apple Symbols" panose="02000000000000000000" pitchFamily="2" charset="-79"/>
                        <a:buNone/>
                      </a:pPr>
                      <a:r>
                        <a:rPr lang="en-US" sz="1100" b="0" i="0" dirty="0">
                          <a:latin typeface="Avenir Light" panose="020B0402020203020204" pitchFamily="34" charset="77"/>
                        </a:rPr>
                        <a:t>Near-catastrophic inefficiencies, including:</a:t>
                      </a:r>
                    </a:p>
                    <a:p>
                      <a:pPr marL="171450" indent="-171450">
                        <a:buClr>
                          <a:srgbClr val="971B2F"/>
                        </a:buClr>
                        <a:buSzPct val="75000"/>
                        <a:buFont typeface="Apple Symbols" panose="02000000000000000000" pitchFamily="2" charset="-79"/>
                        <a:buChar char="⧐"/>
                      </a:pPr>
                      <a:r>
                        <a:rPr lang="en-US" sz="1100" b="0" i="0" dirty="0">
                          <a:latin typeface="Avenir Light" panose="020B0402020203020204" pitchFamily="34" charset="77"/>
                        </a:rPr>
                        <a:t>Wasted time due to tables uploaded into sftp without notification of follow-up by IBM;</a:t>
                      </a:r>
                    </a:p>
                    <a:p>
                      <a:pPr marL="171450" indent="-171450">
                        <a:buClr>
                          <a:srgbClr val="971B2F"/>
                        </a:buClr>
                        <a:buSzPct val="75000"/>
                        <a:buFont typeface="Apple Symbols" panose="02000000000000000000" pitchFamily="2" charset="-79"/>
                        <a:buChar char="⧐"/>
                      </a:pPr>
                      <a:r>
                        <a:rPr lang="en-US" sz="1100" b="0" i="0" dirty="0">
                          <a:latin typeface="Avenir Light" panose="020B0402020203020204" pitchFamily="34" charset="77"/>
                        </a:rPr>
                        <a:t>Multiple versions with confusion about what is valid;</a:t>
                      </a:r>
                    </a:p>
                    <a:p>
                      <a:pPr marL="171450" indent="-171450">
                        <a:buClr>
                          <a:srgbClr val="971B2F"/>
                        </a:buClr>
                        <a:buSzPct val="75000"/>
                        <a:buFont typeface="Apple Symbols" panose="02000000000000000000" pitchFamily="2" charset="-79"/>
                        <a:buChar char="⧐"/>
                      </a:pPr>
                      <a:r>
                        <a:rPr lang="en-US" sz="1100" b="0" i="0" dirty="0">
                          <a:latin typeface="Avenir Light" panose="020B0402020203020204" pitchFamily="34" charset="77"/>
                        </a:rPr>
                        <a:t>Recurring touch labor associated with </a:t>
                      </a:r>
                    </a:p>
                  </a:txBody>
                  <a:tcPr>
                    <a:lnL w="12700" cap="flat" cmpd="sng" algn="ctr">
                      <a:solidFill>
                        <a:srgbClr val="005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FC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Clr>
                          <a:srgbClr val="971B2F"/>
                        </a:buClr>
                        <a:buSzPct val="75000"/>
                        <a:buFont typeface="Apple Symbols" panose="02000000000000000000" pitchFamily="2" charset="-79"/>
                        <a:buChar char="⧐"/>
                      </a:pPr>
                      <a:endParaRPr lang="en-US" sz="1100" b="0" i="0" dirty="0">
                        <a:latin typeface="Avenir Light" panose="020B0402020203020204" pitchFamily="34" charset="77"/>
                      </a:endParaRPr>
                    </a:p>
                  </a:txBody>
                  <a:tcPr>
                    <a:lnL w="12700" cap="flat" cmpd="sng" algn="ctr">
                      <a:solidFill>
                        <a:srgbClr val="005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385657"/>
                  </a:ext>
                </a:extLst>
              </a:tr>
              <a:tr h="280950">
                <a:tc gridSpan="3">
                  <a:txBody>
                    <a:bodyPr/>
                    <a:lstStyle/>
                    <a:p>
                      <a:r>
                        <a:rPr lang="en-US" sz="1400" b="0" i="0" dirty="0">
                          <a:latin typeface="Avenir Medium" panose="02000503020000020003" pitchFamily="2" charset="0"/>
                        </a:rPr>
                        <a:t>Intended Curriculum</a:t>
                      </a:r>
                    </a:p>
                  </a:txBody>
                  <a:tcPr>
                    <a:lnL w="12700" cap="flat" cmpd="sng" algn="ctr">
                      <a:solidFill>
                        <a:srgbClr val="0034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4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3CB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dirty="0">
                        <a:latin typeface="Avenir Roman" panose="02000503020000020003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4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3CB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dirty="0">
                        <a:latin typeface="Avenir Roman" panose="02000503020000020003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4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3CB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Avenir Roman" panose="02000503020000020003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3CB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Avenir Roman" panose="02000503020000020003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4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3CB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Avenir Roman" panose="02000503020000020003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4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4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3CB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0899495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sz="1100" b="0" i="0" dirty="0">
                          <a:latin typeface="Avenir Light" panose="020B0402020203020204" pitchFamily="34" charset="77"/>
                        </a:rPr>
                        <a:t>Learning-standards baseline.</a:t>
                      </a:r>
                    </a:p>
                  </a:txBody>
                  <a:tcPr>
                    <a:lnL w="12700" cap="flat" cmpd="sng" algn="ctr">
                      <a:solidFill>
                        <a:srgbClr val="0034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4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4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4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171450" indent="-171450">
                        <a:buClr>
                          <a:srgbClr val="C00000"/>
                        </a:buClr>
                        <a:buSzPct val="75000"/>
                        <a:buFont typeface="Apple Symbols" panose="02000000000000000000" pitchFamily="2" charset="-79"/>
                        <a:buChar char="⧐"/>
                      </a:pPr>
                      <a:r>
                        <a:rPr lang="en-US" sz="1200" b="0" i="0" dirty="0">
                          <a:latin typeface="Avenir Light" panose="020B0402020203020204" pitchFamily="34" charset="77"/>
                        </a:rPr>
                        <a:t>Major jurisdictions’ (states) official learning-standards policies obtained via single learning-standards curator.</a:t>
                      </a:r>
                    </a:p>
                    <a:p>
                      <a:pPr marL="171450" indent="-171450">
                        <a:buClr>
                          <a:srgbClr val="C00000"/>
                        </a:buClr>
                        <a:buSzPct val="75000"/>
                        <a:buFont typeface="Apple Symbols" panose="02000000000000000000" pitchFamily="2" charset="-79"/>
                        <a:buChar char="⧐"/>
                      </a:pPr>
                      <a:r>
                        <a:rPr lang="en-US" sz="1200" b="0" i="0" dirty="0">
                          <a:latin typeface="Avenir Light" panose="020B0402020203020204" pitchFamily="34" charset="77"/>
                          <a:hlinkClick r:id="rId2"/>
                        </a:rPr>
                        <a:t>Watson Education spends ≲1FTE in rendering official baselines Watson-consumable</a:t>
                      </a:r>
                      <a:r>
                        <a:rPr lang="en-US" sz="1200" b="0" i="0" dirty="0">
                          <a:latin typeface="Avenir Light" panose="020B0402020203020204" pitchFamily="34" charset="77"/>
                        </a:rPr>
                        <a:t>. </a:t>
                      </a:r>
                    </a:p>
                  </a:txBody>
                  <a:tcPr>
                    <a:lnL w="12700" cap="flat" cmpd="sng" algn="ctr">
                      <a:solidFill>
                        <a:srgbClr val="0034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4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4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4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Clr>
                          <a:srgbClr val="C00000"/>
                        </a:buClr>
                        <a:buSzPct val="75000"/>
                        <a:buFont typeface="Apple Symbols" panose="02000000000000000000" pitchFamily="2" charset="-79"/>
                        <a:buChar char="⧐"/>
                      </a:pPr>
                      <a:r>
                        <a:rPr lang="en-US" sz="1100" b="0" i="0">
                          <a:latin typeface="Avenir Light" panose="020B0402020203020204" pitchFamily="34" charset="77"/>
                        </a:rPr>
                        <a:t>Major jurisdictions’ (states) official learning-standards policies obtained via single learning-standards curator.</a:t>
                      </a:r>
                    </a:p>
                    <a:p>
                      <a:pPr marL="171450" indent="-171450">
                        <a:buClr>
                          <a:srgbClr val="C00000"/>
                        </a:buClr>
                        <a:buSzPct val="75000"/>
                        <a:buFont typeface="Apple Symbols" panose="02000000000000000000" pitchFamily="2" charset="-79"/>
                        <a:buChar char="⧐"/>
                      </a:pPr>
                      <a:r>
                        <a:rPr lang="en-US" sz="1100" b="0" i="0">
                          <a:latin typeface="Avenir Light" panose="020B0402020203020204" pitchFamily="34" charset="77"/>
                          <a:hlinkClick r:id="rId2"/>
                        </a:rPr>
                        <a:t>Watson Education spends ≲1FTE in rendering official baselines Watson-consumable</a:t>
                      </a:r>
                      <a:r>
                        <a:rPr lang="en-US" sz="1100" b="0" i="0">
                          <a:latin typeface="Avenir Light" panose="020B0402020203020204" pitchFamily="34" charset="77"/>
                        </a:rPr>
                        <a:t>. </a:t>
                      </a:r>
                      <a:endParaRPr lang="en-US" sz="1100" b="0" i="0" dirty="0">
                        <a:latin typeface="Avenir Light" panose="020B0402020203020204" pitchFamily="34" charset="77"/>
                      </a:endParaRPr>
                    </a:p>
                  </a:txBody>
                  <a:tcPr>
                    <a:lnL w="12700" cap="flat" cmpd="sng" algn="ctr">
                      <a:solidFill>
                        <a:srgbClr val="0034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4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4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4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Clr>
                          <a:srgbClr val="971B2F"/>
                        </a:buClr>
                        <a:buSzPct val="75000"/>
                        <a:buFont typeface="Apple Symbols" panose="02000000000000000000" pitchFamily="2" charset="-79"/>
                        <a:buChar char="⧐"/>
                      </a:pPr>
                      <a:r>
                        <a:rPr lang="en-US" sz="1100" b="0" i="0" dirty="0">
                          <a:latin typeface="Avenir Light" panose="020B0402020203020204" pitchFamily="34" charset="77"/>
                        </a:rPr>
                        <a:t>Substantial proportion of potentially-addressable market (≳15% of recent, prospective client base) deviates from official state policies.</a:t>
                      </a:r>
                    </a:p>
                    <a:p>
                      <a:pPr marL="171450" indent="-171450">
                        <a:buClr>
                          <a:srgbClr val="971B2F"/>
                        </a:buClr>
                        <a:buSzPct val="75000"/>
                        <a:buFont typeface="Apple Symbols" panose="02000000000000000000" pitchFamily="2" charset="-79"/>
                        <a:buChar char="⧐"/>
                      </a:pPr>
                      <a:r>
                        <a:rPr lang="en-US" sz="1100" b="0" i="0" dirty="0">
                          <a:latin typeface="Avenir Light" panose="020B0402020203020204" pitchFamily="34" charset="77"/>
                        </a:rPr>
                        <a:t>Curator's representations inconsistent in some regards with curriculum implementations in their jurisdictions.</a:t>
                      </a:r>
                    </a:p>
                  </a:txBody>
                  <a:tcPr>
                    <a:lnL w="12700" cap="flat" cmpd="sng" algn="ctr">
                      <a:solidFill>
                        <a:srgbClr val="0034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4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4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Clr>
                          <a:srgbClr val="C00000"/>
                        </a:buClr>
                        <a:buSzPct val="75000"/>
                        <a:buFont typeface="Apple Symbols" panose="02000000000000000000" pitchFamily="2" charset="-79"/>
                        <a:buChar char="⧐"/>
                      </a:pPr>
                      <a:r>
                        <a:rPr lang="en-US" sz="1100" b="0" i="0" dirty="0">
                          <a:latin typeface="Avenir Light" panose="020B0402020203020204" pitchFamily="34" charset="77"/>
                        </a:rPr>
                        <a:t>Writing off swath of addressable market.</a:t>
                      </a:r>
                    </a:p>
                    <a:p>
                      <a:pPr marL="171450" indent="-171450">
                        <a:buClr>
                          <a:srgbClr val="C00000"/>
                        </a:buClr>
                        <a:buSzPct val="75000"/>
                        <a:buFont typeface="Apple Symbols" panose="02000000000000000000" pitchFamily="2" charset="-79"/>
                        <a:buChar char="⧐"/>
                      </a:pPr>
                      <a:r>
                        <a:rPr lang="en-US" sz="1100" b="0" i="0" dirty="0">
                          <a:latin typeface="Avenir Light" panose="020B0402020203020204" pitchFamily="34" charset="77"/>
                        </a:rPr>
                        <a:t>Current approach to to capturing “deviant” learning-standard baselines — populating csv tables — stretches, exceeds clients capabilities.</a:t>
                      </a:r>
                    </a:p>
                  </a:txBody>
                  <a:tcPr>
                    <a:lnL w="12700" cap="flat" cmpd="sng" algn="ctr">
                      <a:solidFill>
                        <a:srgbClr val="0034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4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4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4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Clr>
                          <a:srgbClr val="C00000"/>
                        </a:buClr>
                        <a:buSzPct val="75000"/>
                        <a:buFont typeface="Apple Symbols" panose="02000000000000000000" pitchFamily="2" charset="-79"/>
                        <a:buChar char="⧐"/>
                      </a:pPr>
                      <a:r>
                        <a:rPr lang="en-US" sz="1100" b="0" i="0" dirty="0">
                          <a:latin typeface="Avenir Light" panose="020B0402020203020204" pitchFamily="34" charset="77"/>
                        </a:rPr>
                        <a:t>Construct web-based learning-standards authoring/editing tool by which clients document their learning-standards baselines. </a:t>
                      </a:r>
                    </a:p>
                    <a:p>
                      <a:pPr marL="171450" indent="-171450">
                        <a:buClr>
                          <a:srgbClr val="C00000"/>
                        </a:buClr>
                        <a:buSzPct val="75000"/>
                        <a:buFont typeface="Apple Symbols" panose="02000000000000000000" pitchFamily="2" charset="-79"/>
                        <a:buChar char="⧐"/>
                      </a:pPr>
                      <a:r>
                        <a:rPr lang="en-US" sz="1100" b="0" i="0" dirty="0">
                          <a:latin typeface="Avenir Light" panose="020B0402020203020204" pitchFamily="34" charset="77"/>
                        </a:rPr>
                        <a:t>Develop standard easily priceable engagement model for initialization of “deviant” standards baselines.</a:t>
                      </a:r>
                    </a:p>
                  </a:txBody>
                  <a:tcPr>
                    <a:lnL w="12700" cap="flat" cmpd="sng" algn="ctr">
                      <a:solidFill>
                        <a:srgbClr val="0034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4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4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4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109731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sz="1100" b="0" i="0" dirty="0">
                          <a:latin typeface="Avenir Light" panose="020B0402020203020204" pitchFamily="34" charset="77"/>
                        </a:rPr>
                        <a:t>Course-unit-learning standard alignments (aka curriculum maps, course blueprints, ….)</a:t>
                      </a:r>
                    </a:p>
                  </a:txBody>
                  <a:tcPr>
                    <a:lnL w="12700" cap="flat" cmpd="sng" algn="ctr">
                      <a:solidFill>
                        <a:srgbClr val="0034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4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4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4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171450" indent="-171450">
                        <a:buClr>
                          <a:srgbClr val="C00000"/>
                        </a:buClr>
                        <a:buSzPct val="75000"/>
                        <a:buFont typeface="Apple Symbols" panose="02000000000000000000" pitchFamily="2" charset="-79"/>
                        <a:buChar char="⧐"/>
                      </a:pPr>
                      <a:r>
                        <a:rPr lang="en-US" sz="1200" b="0" i="0" dirty="0">
                          <a:latin typeface="Avenir Light" panose="020B0402020203020204" pitchFamily="34" charset="77"/>
                        </a:rPr>
                        <a:t>Curriculum-mapping tool under development. Estimated availability date August 10, 2018.</a:t>
                      </a:r>
                    </a:p>
                  </a:txBody>
                  <a:tcPr>
                    <a:lnL w="12700" cap="flat" cmpd="sng" algn="ctr">
                      <a:solidFill>
                        <a:srgbClr val="0034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4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4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4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Clr>
                          <a:srgbClr val="C00000"/>
                        </a:buClr>
                        <a:buSzPct val="75000"/>
                        <a:buFont typeface="Apple Symbols" panose="02000000000000000000" pitchFamily="2" charset="-79"/>
                        <a:buChar char="⧐"/>
                      </a:pPr>
                      <a:r>
                        <a:rPr lang="en-US" sz="1100" b="0" i="0">
                          <a:latin typeface="Avenir Light" panose="020B0402020203020204" pitchFamily="34" charset="77"/>
                        </a:rPr>
                        <a:t>Curriculum-mapping tool under development. Estimated availability date August 10, 2018.</a:t>
                      </a:r>
                      <a:endParaRPr lang="en-US" sz="1100" b="0" i="0" dirty="0">
                        <a:latin typeface="Avenir Light" panose="020B0402020203020204" pitchFamily="34" charset="77"/>
                      </a:endParaRPr>
                    </a:p>
                  </a:txBody>
                  <a:tcPr>
                    <a:lnL w="12700" cap="flat" cmpd="sng" algn="ctr">
                      <a:solidFill>
                        <a:srgbClr val="0034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4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4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4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b="0" i="0" dirty="0">
                        <a:latin typeface="Avenir Light" panose="020B0402020203020204" pitchFamily="34" charset="77"/>
                      </a:endParaRPr>
                    </a:p>
                  </a:txBody>
                  <a:tcPr>
                    <a:lnL w="12700" cap="flat" cmpd="sng" algn="ctr">
                      <a:solidFill>
                        <a:srgbClr val="0034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4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4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4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b="0" i="0" dirty="0">
                        <a:latin typeface="Avenir Light" panose="020B0402020203020204" pitchFamily="34" charset="77"/>
                      </a:endParaRPr>
                    </a:p>
                  </a:txBody>
                  <a:tcPr>
                    <a:lnL w="12700" cap="flat" cmpd="sng" algn="ctr">
                      <a:solidFill>
                        <a:srgbClr val="0034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4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4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4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b="0" i="0" dirty="0">
                        <a:latin typeface="Avenir Light" panose="020B0402020203020204" pitchFamily="34" charset="77"/>
                      </a:endParaRPr>
                    </a:p>
                  </a:txBody>
                  <a:tcPr>
                    <a:lnL w="12700" cap="flat" cmpd="sng" algn="ctr">
                      <a:solidFill>
                        <a:srgbClr val="0034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4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4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4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725030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sz="1100" b="0" i="0" dirty="0">
                          <a:latin typeface="Avenir Light" panose="020B0402020203020204" pitchFamily="34" charset="77"/>
                        </a:rPr>
                        <a:t>Learning-standards vertical articulations (aka  “progressions”).</a:t>
                      </a:r>
                    </a:p>
                  </a:txBody>
                  <a:tcPr>
                    <a:lnL w="12700" cap="flat" cmpd="sng" algn="ctr">
                      <a:solidFill>
                        <a:srgbClr val="0034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4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4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4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171450" indent="-171450">
                        <a:buClr>
                          <a:srgbClr val="C00000"/>
                        </a:buClr>
                        <a:buSzPct val="75000"/>
                        <a:buFont typeface="Apple Symbols" panose="02000000000000000000" pitchFamily="2" charset="-79"/>
                        <a:buChar char="⧐"/>
                      </a:pPr>
                      <a:r>
                        <a:rPr lang="en-US" sz="1200" b="0" i="0" dirty="0">
                          <a:latin typeface="Avenir Light" panose="020B0402020203020204" pitchFamily="34" charset="77"/>
                        </a:rPr>
                        <a:t>Watson Education acquired, secured usage rights for most-commonly used learning standards baselines.</a:t>
                      </a:r>
                    </a:p>
                  </a:txBody>
                  <a:tcPr>
                    <a:lnL w="12700" cap="flat" cmpd="sng" algn="ctr">
                      <a:solidFill>
                        <a:srgbClr val="0034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4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4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4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Clr>
                          <a:srgbClr val="C00000"/>
                        </a:buClr>
                        <a:buSzPct val="75000"/>
                        <a:buFont typeface="Apple Symbols" panose="02000000000000000000" pitchFamily="2" charset="-79"/>
                        <a:buChar char="⧐"/>
                      </a:pPr>
                      <a:r>
                        <a:rPr lang="en-US" sz="1100" b="0" i="0">
                          <a:latin typeface="Avenir Light" panose="020B0402020203020204" pitchFamily="34" charset="77"/>
                        </a:rPr>
                        <a:t>Watson Education acquired, secured usage rights for most-commonly used learning standards baselines.</a:t>
                      </a:r>
                      <a:endParaRPr lang="en-US" sz="1100" b="0" i="0" dirty="0">
                        <a:latin typeface="Avenir Light" panose="020B0402020203020204" pitchFamily="34" charset="77"/>
                      </a:endParaRPr>
                    </a:p>
                  </a:txBody>
                  <a:tcPr>
                    <a:lnL w="12700" cap="flat" cmpd="sng" algn="ctr">
                      <a:solidFill>
                        <a:srgbClr val="0034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4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4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4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Clr>
                          <a:srgbClr val="C00000"/>
                        </a:buClr>
                        <a:buSzPct val="75000"/>
                        <a:buFont typeface="Apple Symbols" panose="02000000000000000000" pitchFamily="2" charset="-79"/>
                        <a:buChar char="⧐"/>
                      </a:pPr>
                      <a:r>
                        <a:rPr lang="en-US" sz="1100" b="0" i="0" dirty="0">
                          <a:latin typeface="Avenir Light" panose="020B0402020203020204" pitchFamily="34" charset="77"/>
                        </a:rPr>
                        <a:t>Watson Education’s “out-of-the-box” vertical articulations not useful for clients using “deviant” learning-standards baselines.</a:t>
                      </a:r>
                    </a:p>
                    <a:p>
                      <a:pPr marL="171450" indent="-171450">
                        <a:buClr>
                          <a:srgbClr val="C00000"/>
                        </a:buClr>
                        <a:buSzPct val="75000"/>
                        <a:buFont typeface="Apple Symbols" panose="02000000000000000000" pitchFamily="2" charset="-79"/>
                        <a:buChar char="⧐"/>
                      </a:pPr>
                      <a:r>
                        <a:rPr lang="en-US" sz="1100" b="0" i="0" dirty="0">
                          <a:latin typeface="Avenir Light" panose="020B0402020203020204" pitchFamily="34" charset="77"/>
                        </a:rPr>
                        <a:t>Entire swaths  of curricula (social studies, science, unassessed subjects) not addressed.</a:t>
                      </a:r>
                    </a:p>
                  </a:txBody>
                  <a:tcPr>
                    <a:lnL w="12700" cap="flat" cmpd="sng" algn="ctr">
                      <a:solidFill>
                        <a:srgbClr val="0034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4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4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4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Clr>
                          <a:srgbClr val="C00000"/>
                        </a:buClr>
                        <a:buSzPct val="75000"/>
                        <a:buFont typeface="Apple Symbols" panose="02000000000000000000" pitchFamily="2" charset="-79"/>
                        <a:buChar char="⧐"/>
                      </a:pPr>
                      <a:r>
                        <a:rPr lang="en-US" sz="1100" b="0" i="0" dirty="0">
                          <a:latin typeface="Avenir Light" panose="020B0402020203020204" pitchFamily="34" charset="77"/>
                        </a:rPr>
                        <a:t>Writing off swath of addressable market.</a:t>
                      </a:r>
                    </a:p>
                    <a:p>
                      <a:pPr marL="171450" indent="-171450">
                        <a:buClr>
                          <a:srgbClr val="C00000"/>
                        </a:buClr>
                        <a:buSzPct val="75000"/>
                        <a:buFont typeface="Apple Symbols" panose="02000000000000000000" pitchFamily="2" charset="-79"/>
                        <a:buChar char="⧐"/>
                      </a:pPr>
                      <a:r>
                        <a:rPr lang="en-US" sz="1100" b="0" i="0" dirty="0">
                          <a:latin typeface="Avenir Light" panose="020B0402020203020204" pitchFamily="34" charset="77"/>
                        </a:rPr>
                        <a:t>50-75% underutilization for clients in addressable market.</a:t>
                      </a:r>
                    </a:p>
                    <a:p>
                      <a:pPr marL="171450" indent="-171450">
                        <a:buClr>
                          <a:srgbClr val="C00000"/>
                        </a:buClr>
                        <a:buSzPct val="75000"/>
                        <a:buFont typeface="Apple Symbols" panose="02000000000000000000" pitchFamily="2" charset="-79"/>
                        <a:buChar char="⧐"/>
                      </a:pPr>
                      <a:r>
                        <a:rPr lang="en-US" sz="1100" b="0" i="0" dirty="0">
                          <a:latin typeface="Avenir Light" panose="020B0402020203020204" pitchFamily="34" charset="77"/>
                        </a:rPr>
                        <a:t>Current approach to to capturing “deviant” learning-standard baselines — populating csv tables — stretches, exceeds clients capabilities.</a:t>
                      </a:r>
                    </a:p>
                  </a:txBody>
                  <a:tcPr>
                    <a:lnL w="12700" cap="flat" cmpd="sng" algn="ctr">
                      <a:solidFill>
                        <a:srgbClr val="0034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4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4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4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Clr>
                          <a:srgbClr val="C00000"/>
                        </a:buClr>
                        <a:buSzPct val="75000"/>
                        <a:buFont typeface="Apple Symbols" panose="02000000000000000000" pitchFamily="2" charset="-79"/>
                        <a:buChar char="⧐"/>
                      </a:pPr>
                      <a:r>
                        <a:rPr lang="en-US" sz="1100" b="0" i="0" dirty="0">
                          <a:latin typeface="Avenir Light" panose="020B0402020203020204" pitchFamily="34" charset="77"/>
                        </a:rPr>
                        <a:t>Construct web-based vertical-alignment definition tool by which client curriculum administrators can edit existing, create new learning-standard progressions.</a:t>
                      </a:r>
                    </a:p>
                  </a:txBody>
                  <a:tcPr>
                    <a:lnL w="12700" cap="flat" cmpd="sng" algn="ctr">
                      <a:solidFill>
                        <a:srgbClr val="0034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4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4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4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8377506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sz="1100" b="0" i="0" dirty="0">
                          <a:latin typeface="Avenir Light" panose="020B0402020203020204" pitchFamily="34" charset="77"/>
                        </a:rPr>
                        <a:t>Learning-standards version migration.</a:t>
                      </a:r>
                    </a:p>
                  </a:txBody>
                  <a:tcPr>
                    <a:lnL w="12700" cap="flat" cmpd="sng" algn="ctr">
                      <a:solidFill>
                        <a:srgbClr val="0034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4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4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4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171450" indent="-171450">
                        <a:buClr>
                          <a:srgbClr val="C00000"/>
                        </a:buClr>
                        <a:buSzPct val="75000"/>
                        <a:buFont typeface="Apple Symbols" panose="02000000000000000000" pitchFamily="2" charset="-79"/>
                        <a:buChar char="⧐"/>
                      </a:pPr>
                      <a:r>
                        <a:rPr lang="en-US" sz="1200" b="0" i="0" dirty="0">
                          <a:latin typeface="Avenir Light" panose="020B0402020203020204" pitchFamily="34" charset="77"/>
                        </a:rPr>
                        <a:t>Client jurisdictions periodically update learning-standards versions. </a:t>
                      </a:r>
                    </a:p>
                    <a:p>
                      <a:pPr marL="171450" indent="-171450">
                        <a:buClr>
                          <a:srgbClr val="C00000"/>
                        </a:buClr>
                        <a:buSzPct val="75000"/>
                        <a:buFont typeface="Apple Symbols" panose="02000000000000000000" pitchFamily="2" charset="-79"/>
                        <a:buChar char="⧐"/>
                      </a:pPr>
                      <a:r>
                        <a:rPr lang="en-US" sz="1200" b="0" i="0" dirty="0">
                          <a:latin typeface="Avenir Light" panose="020B0402020203020204" pitchFamily="34" charset="77"/>
                        </a:rPr>
                        <a:t>Watson Education developed a method involving ≈ 24 hours of data engineering </a:t>
                      </a:r>
                    </a:p>
                  </a:txBody>
                  <a:tcPr>
                    <a:lnL w="12700" cap="flat" cmpd="sng" algn="ctr">
                      <a:solidFill>
                        <a:srgbClr val="0034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4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4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4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Clr>
                          <a:srgbClr val="C00000"/>
                        </a:buClr>
                        <a:buSzPct val="75000"/>
                        <a:buFont typeface="Apple Symbols" panose="02000000000000000000" pitchFamily="2" charset="-79"/>
                        <a:buChar char="⧐"/>
                      </a:pPr>
                      <a:r>
                        <a:rPr lang="en-US" sz="1100" b="0" i="0" dirty="0">
                          <a:latin typeface="Avenir Light" panose="020B0402020203020204" pitchFamily="34" charset="77"/>
                        </a:rPr>
                        <a:t>Client jurisdictions periodically update learning-standards versions. </a:t>
                      </a:r>
                    </a:p>
                  </a:txBody>
                  <a:tcPr>
                    <a:lnL w="12700" cap="flat" cmpd="sng" algn="ctr">
                      <a:solidFill>
                        <a:srgbClr val="0034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4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4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4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b="0" i="0" dirty="0">
                        <a:latin typeface="Avenir Light" panose="020B0402020203020204" pitchFamily="34" charset="77"/>
                      </a:endParaRPr>
                    </a:p>
                  </a:txBody>
                  <a:tcPr>
                    <a:lnL w="12700" cap="flat" cmpd="sng" algn="ctr">
                      <a:solidFill>
                        <a:srgbClr val="0034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4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4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4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Clr>
                          <a:srgbClr val="C00000"/>
                        </a:buClr>
                        <a:buSzPct val="75000"/>
                        <a:buFont typeface="Apple Symbols" panose="02000000000000000000" pitchFamily="2" charset="-79"/>
                        <a:buChar char="⧐"/>
                      </a:pPr>
                      <a:r>
                        <a:rPr lang="en-US" sz="1100" b="0" i="0" dirty="0">
                          <a:latin typeface="Avenir Light" panose="020B0402020203020204" pitchFamily="34" charset="77"/>
                        </a:rPr>
                        <a:t>Watson Education developed a method involving ≈ 24 hours of non-recurring data engineering effort.</a:t>
                      </a:r>
                    </a:p>
                  </a:txBody>
                  <a:tcPr>
                    <a:lnL w="12700" cap="flat" cmpd="sng" algn="ctr">
                      <a:solidFill>
                        <a:srgbClr val="0034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4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4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4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b="0" i="0">
                        <a:latin typeface="Avenir Light" panose="020B0402020203020204" pitchFamily="34" charset="77"/>
                      </a:endParaRPr>
                    </a:p>
                  </a:txBody>
                  <a:tcPr>
                    <a:lnL w="12700" cap="flat" cmpd="sng" algn="ctr">
                      <a:solidFill>
                        <a:srgbClr val="0034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4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4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4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6049687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sz="1100" b="0" i="0" dirty="0">
                          <a:latin typeface="Avenir Light" panose="020B0402020203020204" pitchFamily="34" charset="77"/>
                        </a:rPr>
                        <a:t>“Logical” alignment of intended curriculum.</a:t>
                      </a:r>
                    </a:p>
                  </a:txBody>
                  <a:tcPr>
                    <a:lnL w="12700" cap="flat" cmpd="sng" algn="ctr">
                      <a:solidFill>
                        <a:srgbClr val="0034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4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4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4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200" b="0" i="0" dirty="0">
                        <a:latin typeface="Avenir Light" panose="020B0402020203020204" pitchFamily="34" charset="77"/>
                      </a:endParaRPr>
                    </a:p>
                  </a:txBody>
                  <a:tcPr>
                    <a:lnL w="12700" cap="flat" cmpd="sng" algn="ctr">
                      <a:solidFill>
                        <a:srgbClr val="0034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4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4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4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Clr>
                          <a:srgbClr val="C00000"/>
                        </a:buClr>
                        <a:buSzPct val="75000"/>
                        <a:buFont typeface="Apple Symbols" panose="02000000000000000000" pitchFamily="2" charset="-79"/>
                        <a:buChar char="⧐"/>
                      </a:pPr>
                      <a:r>
                        <a:rPr lang="en-US" sz="1100" b="0" i="0" dirty="0">
                          <a:latin typeface="Avenir Light" panose="020B0402020203020204" pitchFamily="34" charset="77"/>
                        </a:rPr>
                        <a:t>No support.</a:t>
                      </a:r>
                    </a:p>
                  </a:txBody>
                  <a:tcPr>
                    <a:lnL w="12700" cap="flat" cmpd="sng" algn="ctr">
                      <a:solidFill>
                        <a:srgbClr val="0034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4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4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4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Clr>
                          <a:srgbClr val="C00000"/>
                        </a:buClr>
                        <a:buSzPct val="75000"/>
                        <a:buFont typeface="Apple Symbols" panose="02000000000000000000" pitchFamily="2" charset="-79"/>
                        <a:buChar char="⧐"/>
                      </a:pPr>
                      <a:endParaRPr lang="en-US" sz="1100" b="0" i="0" dirty="0">
                        <a:latin typeface="Avenir Light" panose="020B0402020203020204" pitchFamily="34" charset="77"/>
                      </a:endParaRPr>
                    </a:p>
                  </a:txBody>
                  <a:tcPr>
                    <a:lnL w="12700" cap="flat" cmpd="sng" algn="ctr">
                      <a:solidFill>
                        <a:srgbClr val="0034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4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4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4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Clr>
                          <a:srgbClr val="C00000"/>
                        </a:buClr>
                        <a:buSzPct val="75000"/>
                        <a:buFont typeface="Apple Symbols" panose="02000000000000000000" pitchFamily="2" charset="-79"/>
                        <a:buChar char="⧐"/>
                      </a:pPr>
                      <a:r>
                        <a:rPr lang="en-US" sz="1100" b="0" i="0" dirty="0">
                          <a:latin typeface="Avenir Light" panose="020B0402020203020204" pitchFamily="34" charset="77"/>
                        </a:rPr>
                        <a:t>Clients may specify course blueprints, vertical articulations that contain little or no overlap. Mastery yields no estimates when these curriculum components are not aligned.</a:t>
                      </a:r>
                    </a:p>
                  </a:txBody>
                  <a:tcPr>
                    <a:lnL w="12700" cap="flat" cmpd="sng" algn="ctr">
                      <a:solidFill>
                        <a:srgbClr val="0034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4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4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4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Clr>
                          <a:srgbClr val="C00000"/>
                        </a:buClr>
                        <a:buSzPct val="75000"/>
                        <a:buFont typeface="Apple Symbols" panose="02000000000000000000" pitchFamily="2" charset="-79"/>
                        <a:buChar char="⧐"/>
                      </a:pPr>
                      <a:endParaRPr lang="en-US" sz="1100" b="0" i="0" dirty="0">
                        <a:latin typeface="Avenir Light" panose="020B0402020203020204" pitchFamily="34" charset="77"/>
                      </a:endParaRPr>
                    </a:p>
                  </a:txBody>
                  <a:tcPr>
                    <a:lnL w="12700" cap="flat" cmpd="sng" algn="ctr">
                      <a:solidFill>
                        <a:srgbClr val="0034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4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4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4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065096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endParaRPr lang="en-US" sz="1100" b="0" i="0">
                        <a:latin typeface="Avenir Light" panose="020B0402020203020204" pitchFamily="34" charset="77"/>
                      </a:endParaRPr>
                    </a:p>
                  </a:txBody>
                  <a:tcPr>
                    <a:lnL w="12700" cap="flat" cmpd="sng" algn="ctr">
                      <a:solidFill>
                        <a:srgbClr val="0034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4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4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4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200" b="0" i="0" dirty="0">
                        <a:latin typeface="Avenir Light" panose="020B0402020203020204" pitchFamily="34" charset="77"/>
                      </a:endParaRPr>
                    </a:p>
                  </a:txBody>
                  <a:tcPr>
                    <a:lnL w="12700" cap="flat" cmpd="sng" algn="ctr">
                      <a:solidFill>
                        <a:srgbClr val="0034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4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4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4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Clr>
                          <a:srgbClr val="C00000"/>
                        </a:buClr>
                        <a:buSzPct val="75000"/>
                        <a:buFont typeface="Apple Symbols" panose="02000000000000000000" pitchFamily="2" charset="-79"/>
                        <a:buChar char="⧐"/>
                      </a:pPr>
                      <a:endParaRPr lang="en-US" sz="1100" b="0" i="0" dirty="0">
                        <a:latin typeface="Avenir Light" panose="020B0402020203020204" pitchFamily="34" charset="77"/>
                      </a:endParaRPr>
                    </a:p>
                  </a:txBody>
                  <a:tcPr>
                    <a:lnL w="12700" cap="flat" cmpd="sng" algn="ctr">
                      <a:solidFill>
                        <a:srgbClr val="0034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4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4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4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Clr>
                          <a:srgbClr val="C00000"/>
                        </a:buClr>
                        <a:buSzPct val="75000"/>
                        <a:buFont typeface="Apple Symbols" panose="02000000000000000000" pitchFamily="2" charset="-79"/>
                        <a:buChar char="⧐"/>
                      </a:pPr>
                      <a:endParaRPr lang="en-US" sz="1100" b="0" i="0" dirty="0">
                        <a:latin typeface="Avenir Light" panose="020B0402020203020204" pitchFamily="34" charset="77"/>
                      </a:endParaRPr>
                    </a:p>
                  </a:txBody>
                  <a:tcPr>
                    <a:lnL w="12700" cap="flat" cmpd="sng" algn="ctr">
                      <a:solidFill>
                        <a:srgbClr val="0034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4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4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4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Clr>
                          <a:srgbClr val="C00000"/>
                        </a:buClr>
                        <a:buSzPct val="75000"/>
                        <a:buFont typeface="Apple Symbols" panose="02000000000000000000" pitchFamily="2" charset="-79"/>
                        <a:buChar char="⧐"/>
                      </a:pPr>
                      <a:endParaRPr lang="en-US" sz="1100" b="0" i="0" dirty="0">
                        <a:latin typeface="Avenir Light" panose="020B0402020203020204" pitchFamily="34" charset="77"/>
                      </a:endParaRPr>
                    </a:p>
                  </a:txBody>
                  <a:tcPr>
                    <a:lnL w="12700" cap="flat" cmpd="sng" algn="ctr">
                      <a:solidFill>
                        <a:srgbClr val="0034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4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4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4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Clr>
                          <a:srgbClr val="C00000"/>
                        </a:buClr>
                        <a:buSzPct val="75000"/>
                        <a:buFont typeface="Apple Symbols" panose="02000000000000000000" pitchFamily="2" charset="-79"/>
                        <a:buChar char="⧐"/>
                      </a:pPr>
                      <a:endParaRPr lang="en-US" sz="1100" b="0" i="0" dirty="0">
                        <a:latin typeface="Avenir Light" panose="020B0402020203020204" pitchFamily="34" charset="77"/>
                      </a:endParaRPr>
                    </a:p>
                  </a:txBody>
                  <a:tcPr>
                    <a:lnL w="12700" cap="flat" cmpd="sng" algn="ctr">
                      <a:solidFill>
                        <a:srgbClr val="0034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4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4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4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01785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5292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1579B-2C6D-EB49-9E43-15224F48F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Watson-Classroom’s curriculum-alignment precision requirements exceed what adopting school districts can easily extract from peer education-technology systems.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7D0D417-CB2C-1C45-8AB7-1AA72519A2A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6528128"/>
              </p:ext>
            </p:extLst>
          </p:nvPr>
        </p:nvGraphicFramePr>
        <p:xfrm>
          <a:off x="388938" y="2184400"/>
          <a:ext cx="14766925" cy="54356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50800" dir="5400000" algn="ctr" rotWithShape="0">
                    <a:srgbClr val="73CBF2"/>
                  </a:outerShdw>
                </a:effectLst>
                <a:tableStyleId>{5C22544A-7EE6-4342-B048-85BDC9FD1C3A}</a:tableStyleId>
              </a:tblPr>
              <a:tblGrid>
                <a:gridCol w="2028798">
                  <a:extLst>
                    <a:ext uri="{9D8B030D-6E8A-4147-A177-3AD203B41FA5}">
                      <a16:colId xmlns:a16="http://schemas.microsoft.com/office/drawing/2014/main" val="3283566818"/>
                    </a:ext>
                  </a:extLst>
                </a:gridCol>
                <a:gridCol w="3378630">
                  <a:extLst>
                    <a:ext uri="{9D8B030D-6E8A-4147-A177-3AD203B41FA5}">
                      <a16:colId xmlns:a16="http://schemas.microsoft.com/office/drawing/2014/main" val="3260734493"/>
                    </a:ext>
                  </a:extLst>
                </a:gridCol>
                <a:gridCol w="3452727">
                  <a:extLst>
                    <a:ext uri="{9D8B030D-6E8A-4147-A177-3AD203B41FA5}">
                      <a16:colId xmlns:a16="http://schemas.microsoft.com/office/drawing/2014/main" val="3423295737"/>
                    </a:ext>
                  </a:extLst>
                </a:gridCol>
                <a:gridCol w="2953385">
                  <a:extLst>
                    <a:ext uri="{9D8B030D-6E8A-4147-A177-3AD203B41FA5}">
                      <a16:colId xmlns:a16="http://schemas.microsoft.com/office/drawing/2014/main" val="71871191"/>
                    </a:ext>
                  </a:extLst>
                </a:gridCol>
                <a:gridCol w="2953385">
                  <a:extLst>
                    <a:ext uri="{9D8B030D-6E8A-4147-A177-3AD203B41FA5}">
                      <a16:colId xmlns:a16="http://schemas.microsoft.com/office/drawing/2014/main" val="9433859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>
                          <a:latin typeface="Avenir Heavy" panose="02000503020000020003" pitchFamily="2" charset="0"/>
                        </a:rPr>
                        <a:t>Curriculum Component</a:t>
                      </a:r>
                    </a:p>
                  </a:txBody>
                  <a:tcPr anchor="b">
                    <a:lnL w="12700" cap="flat" cmpd="sng" algn="ctr">
                      <a:solidFill>
                        <a:srgbClr val="0034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4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4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4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1B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>
                          <a:latin typeface="Avenir Heavy" panose="02000503020000020003" pitchFamily="2" charset="0"/>
                        </a:rPr>
                        <a:t>State of Current Support</a:t>
                      </a:r>
                    </a:p>
                  </a:txBody>
                  <a:tcPr anchor="b">
                    <a:lnL w="12700" cap="flat" cmpd="sng" algn="ctr">
                      <a:solidFill>
                        <a:srgbClr val="0034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4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4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4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1B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>
                          <a:latin typeface="Avenir Heavy" panose="02000503020000020003" pitchFamily="2" charset="0"/>
                        </a:rPr>
                        <a:t>Gaps in Support</a:t>
                      </a:r>
                    </a:p>
                  </a:txBody>
                  <a:tcPr anchor="b">
                    <a:lnL w="12700" cap="flat" cmpd="sng" algn="ctr">
                      <a:solidFill>
                        <a:srgbClr val="0034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4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4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4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1B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>
                          <a:latin typeface="Avenir Heavy" panose="02000503020000020003" pitchFamily="2" charset="0"/>
                        </a:rPr>
                        <a:t>Consequences of Gaps</a:t>
                      </a:r>
                    </a:p>
                  </a:txBody>
                  <a:tcPr anchor="b">
                    <a:lnL w="12700" cap="flat" cmpd="sng" algn="ctr">
                      <a:solidFill>
                        <a:srgbClr val="0034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4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4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4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1B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>
                          <a:latin typeface="Avenir Heavy" panose="02000503020000020003" pitchFamily="2" charset="0"/>
                        </a:rPr>
                        <a:t>Recommended Tooling-Remediation Approach</a:t>
                      </a:r>
                    </a:p>
                  </a:txBody>
                  <a:tcPr anchor="b">
                    <a:lnL w="12700" cap="flat" cmpd="sng" algn="ctr">
                      <a:solidFill>
                        <a:srgbClr val="0034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4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4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4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1B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9304480"/>
                  </a:ext>
                </a:extLst>
              </a:tr>
              <a:tr h="280950">
                <a:tc gridSpan="2">
                  <a:txBody>
                    <a:bodyPr/>
                    <a:lstStyle/>
                    <a:p>
                      <a:r>
                        <a:rPr lang="en-US" sz="1400" b="0" i="0" dirty="0">
                          <a:latin typeface="Avenir Medium" panose="02000503020000020003" pitchFamily="2" charset="0"/>
                        </a:rPr>
                        <a:t>Assessed/Learned Curriculum</a:t>
                      </a:r>
                    </a:p>
                  </a:txBody>
                  <a:tcPr>
                    <a:lnL w="12700" cap="flat" cmpd="sng" algn="ctr">
                      <a:solidFill>
                        <a:srgbClr val="0034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4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4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3CB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dirty="0">
                        <a:latin typeface="Avenir Roman" panose="02000503020000020003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4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4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3CB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Avenir Roman" panose="02000503020000020003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4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3CB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Avenir Roman" panose="02000503020000020003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4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4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3CB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Avenir Roman" panose="02000503020000020003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4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4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4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3CB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0899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latin typeface="Avenir Light" panose="020B0402020203020204" pitchFamily="34" charset="77"/>
                        </a:rPr>
                        <a:t>Mastery-algorithm run status</a:t>
                      </a:r>
                    </a:p>
                  </a:txBody>
                  <a:tcPr>
                    <a:lnL w="12700" cap="flat" cmpd="sng" algn="ctr">
                      <a:solidFill>
                        <a:srgbClr val="0034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4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4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4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Clr>
                          <a:srgbClr val="C00000"/>
                        </a:buClr>
                        <a:buSzPct val="75000"/>
                        <a:buFont typeface="Apple Symbols" panose="02000000000000000000" pitchFamily="2" charset="-79"/>
                        <a:buChar char="⧐"/>
                      </a:pPr>
                      <a:r>
                        <a:rPr lang="en-US" sz="1200" b="0" i="0" dirty="0">
                          <a:latin typeface="Avenir Light" panose="020B0402020203020204" pitchFamily="34" charset="77"/>
                        </a:rPr>
                        <a:t>Primarily managed via staging tables.</a:t>
                      </a:r>
                    </a:p>
                    <a:p>
                      <a:pPr marL="171450" indent="-171450">
                        <a:buClr>
                          <a:srgbClr val="C00000"/>
                        </a:buClr>
                        <a:buSzPct val="75000"/>
                        <a:buFont typeface="Apple Symbols" panose="02000000000000000000" pitchFamily="2" charset="-79"/>
                        <a:buChar char="⧐"/>
                      </a:pPr>
                      <a:r>
                        <a:rPr lang="en-US" sz="1200" b="0" i="0" dirty="0">
                          <a:latin typeface="Avenir Light" panose="020B0402020203020204" pitchFamily="34" charset="77"/>
                        </a:rPr>
                        <a:t>Alternative offline dashboard — generated excel format via one team member’s laptop.</a:t>
                      </a:r>
                    </a:p>
                    <a:p>
                      <a:pPr marL="171450" indent="-171450">
                        <a:buClr>
                          <a:srgbClr val="C00000"/>
                        </a:buClr>
                        <a:buSzPct val="75000"/>
                        <a:buFont typeface="Apple Symbols" panose="02000000000000000000" pitchFamily="2" charset="-79"/>
                        <a:buChar char="⧐"/>
                      </a:pPr>
                      <a:r>
                        <a:rPr lang="en-US" sz="1200" b="0" i="0" dirty="0">
                          <a:latin typeface="Avenir Light" panose="020B0402020203020204" pitchFamily="34" charset="77"/>
                        </a:rPr>
                        <a:t>Products embedded session-management mechanisms on the simplistic side, fail to capture complex conditions.</a:t>
                      </a:r>
                    </a:p>
                  </a:txBody>
                  <a:tcPr>
                    <a:lnL w="12700" cap="flat" cmpd="sng" algn="ctr">
                      <a:solidFill>
                        <a:srgbClr val="0034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4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4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4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Clr>
                          <a:srgbClr val="971B2F"/>
                        </a:buClr>
                        <a:buSzPct val="75000"/>
                        <a:buFont typeface="Apple Symbols" panose="02000000000000000000" pitchFamily="2" charset="-79"/>
                        <a:buChar char="⧐"/>
                      </a:pPr>
                      <a:r>
                        <a:rPr lang="en-US" sz="1200" b="0" i="0" dirty="0">
                          <a:latin typeface="Avenir Light" panose="020B0402020203020204" pitchFamily="34" charset="77"/>
                        </a:rPr>
                        <a:t>Incomplete view of what classes have run, what are ready to run, what has  been completed.</a:t>
                      </a:r>
                    </a:p>
                  </a:txBody>
                  <a:tcPr>
                    <a:lnL w="12700" cap="flat" cmpd="sng" algn="ctr">
                      <a:solidFill>
                        <a:srgbClr val="0034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4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1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4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Clr>
                          <a:srgbClr val="C00000"/>
                        </a:buClr>
                        <a:buSzPct val="75000"/>
                        <a:buFont typeface="Apple Symbols" panose="02000000000000000000" pitchFamily="2" charset="-79"/>
                        <a:buChar char="⧐"/>
                      </a:pPr>
                      <a:r>
                        <a:rPr lang="en-US" sz="1200" b="0" i="0" dirty="0">
                          <a:latin typeface="Avenir Light" panose="020B0402020203020204" pitchFamily="34" charset="77"/>
                        </a:rPr>
                        <a:t>Ready-to-run courses get missed.</a:t>
                      </a:r>
                    </a:p>
                    <a:p>
                      <a:pPr marL="171450" indent="-171450">
                        <a:buClr>
                          <a:srgbClr val="C00000"/>
                        </a:buClr>
                        <a:buSzPct val="75000"/>
                        <a:buFont typeface="Apple Symbols" panose="02000000000000000000" pitchFamily="2" charset="-79"/>
                        <a:buChar char="⧐"/>
                      </a:pPr>
                      <a:r>
                        <a:rPr lang="en-US" sz="1200" b="0" i="0" dirty="0">
                          <a:latin typeface="Avenir Light" panose="020B0402020203020204" pitchFamily="34" charset="77"/>
                        </a:rPr>
                        <a:t>Difficulty explaining unexpected, anomalous conditions. </a:t>
                      </a:r>
                    </a:p>
                  </a:txBody>
                  <a:tcPr>
                    <a:lnL w="12700" cap="flat" cmpd="sng" algn="ctr">
                      <a:solidFill>
                        <a:srgbClr val="0034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4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4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4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Clr>
                          <a:srgbClr val="C00000"/>
                        </a:buClr>
                        <a:buSzPct val="75000"/>
                        <a:buFont typeface="Apple Symbols" panose="02000000000000000000" pitchFamily="2" charset="-79"/>
                        <a:buChar char="⧐"/>
                      </a:pPr>
                      <a:endParaRPr lang="en-US" sz="1200" b="0" i="0" dirty="0">
                        <a:latin typeface="Avenir Light" panose="020B0402020203020204" pitchFamily="34" charset="77"/>
                      </a:endParaRPr>
                    </a:p>
                  </a:txBody>
                  <a:tcPr>
                    <a:lnL w="12700" cap="flat" cmpd="sng" algn="ctr">
                      <a:solidFill>
                        <a:srgbClr val="0034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4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4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4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1097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latin typeface="Avenir Light" panose="020B0402020203020204" pitchFamily="34" charset="77"/>
                        </a:rPr>
                        <a:t>Staging-table validation.</a:t>
                      </a:r>
                    </a:p>
                  </a:txBody>
                  <a:tcPr>
                    <a:lnL w="12700" cap="flat" cmpd="sng" algn="ctr">
                      <a:solidFill>
                        <a:srgbClr val="0034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4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4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4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Clr>
                          <a:srgbClr val="C00000"/>
                        </a:buClr>
                        <a:buSzPct val="75000"/>
                        <a:buFont typeface="Apple Symbols" panose="02000000000000000000" pitchFamily="2" charset="-79"/>
                        <a:buChar char="⧐"/>
                      </a:pPr>
                      <a:r>
                        <a:rPr lang="en-US" sz="1200" b="0" i="0" dirty="0">
                          <a:latin typeface="Avenir Light" panose="020B0402020203020204" pitchFamily="34" charset="77"/>
                        </a:rPr>
                        <a:t>Python-based staging table with some logic shortfalls.</a:t>
                      </a:r>
                    </a:p>
                  </a:txBody>
                  <a:tcPr>
                    <a:lnL w="12700" cap="flat" cmpd="sng" algn="ctr">
                      <a:solidFill>
                        <a:srgbClr val="0034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4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4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4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Clr>
                          <a:srgbClr val="C00000"/>
                        </a:buClr>
                        <a:buSzPct val="75000"/>
                        <a:buFont typeface="Apple Symbols" panose="02000000000000000000" pitchFamily="2" charset="-79"/>
                        <a:buChar char="⧐"/>
                      </a:pPr>
                      <a:r>
                        <a:rPr lang="en-US" sz="1200" b="0" i="0" dirty="0">
                          <a:latin typeface="Avenir Light" panose="020B0402020203020204" pitchFamily="34" charset="77"/>
                        </a:rPr>
                        <a:t>Referential logic shortfall creates confusion about evidentiary coverage.</a:t>
                      </a:r>
                    </a:p>
                  </a:txBody>
                  <a:tcPr>
                    <a:lnL w="12700" cap="flat" cmpd="sng" algn="ctr">
                      <a:solidFill>
                        <a:srgbClr val="0034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4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4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4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Clr>
                          <a:srgbClr val="C00000"/>
                        </a:buClr>
                        <a:buSzPct val="75000"/>
                        <a:buFont typeface="Apple Symbols" panose="02000000000000000000" pitchFamily="2" charset="-79"/>
                        <a:buChar char="⧐"/>
                      </a:pPr>
                      <a:r>
                        <a:rPr lang="en-US" sz="1200" b="0" i="0" dirty="0">
                          <a:latin typeface="Avenir Light" panose="020B0402020203020204" pitchFamily="34" charset="77"/>
                        </a:rPr>
                        <a:t>Confusion about expected completeness for Mastery.</a:t>
                      </a:r>
                    </a:p>
                  </a:txBody>
                  <a:tcPr>
                    <a:lnL w="12700" cap="flat" cmpd="sng" algn="ctr">
                      <a:solidFill>
                        <a:srgbClr val="0034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4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4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4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Clr>
                          <a:srgbClr val="C00000"/>
                        </a:buClr>
                        <a:buSzPct val="75000"/>
                        <a:buFont typeface="Apple Symbols" panose="02000000000000000000" pitchFamily="2" charset="-79"/>
                        <a:buChar char="⧐"/>
                      </a:pPr>
                      <a:r>
                        <a:rPr lang="en-US" sz="1200" b="0" i="0" dirty="0">
                          <a:latin typeface="Avenir Light" panose="020B0402020203020204" pitchFamily="34" charset="77"/>
                        </a:rPr>
                        <a:t>Revise Logic.</a:t>
                      </a:r>
                    </a:p>
                  </a:txBody>
                  <a:tcPr>
                    <a:lnL w="12700" cap="flat" cmpd="sng" algn="ctr">
                      <a:solidFill>
                        <a:srgbClr val="0034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4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4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4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72503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latin typeface="Avenir Light" panose="020B0402020203020204" pitchFamily="34" charset="77"/>
                        </a:rPr>
                        <a:t>Mastery-configuration files.</a:t>
                      </a:r>
                    </a:p>
                  </a:txBody>
                  <a:tcPr>
                    <a:lnL w="12700" cap="flat" cmpd="sng" algn="ctr">
                      <a:solidFill>
                        <a:srgbClr val="0034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4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4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4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Clr>
                          <a:srgbClr val="C00000"/>
                        </a:buClr>
                        <a:buSzPct val="75000"/>
                        <a:buFont typeface="Apple Symbols" panose="02000000000000000000" pitchFamily="2" charset="-79"/>
                        <a:buChar char="⧐"/>
                      </a:pPr>
                      <a:endParaRPr lang="en-US" sz="1200" b="0" i="0" dirty="0">
                        <a:latin typeface="Avenir Light" panose="020B0402020203020204" pitchFamily="34" charset="77"/>
                      </a:endParaRPr>
                    </a:p>
                  </a:txBody>
                  <a:tcPr>
                    <a:lnL w="12700" cap="flat" cmpd="sng" algn="ctr">
                      <a:solidFill>
                        <a:srgbClr val="0034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4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4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4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Clr>
                          <a:srgbClr val="C00000"/>
                        </a:buClr>
                        <a:buSzPct val="75000"/>
                        <a:buFont typeface="Apple Symbols" panose="02000000000000000000" pitchFamily="2" charset="-79"/>
                        <a:buChar char="⧐"/>
                      </a:pPr>
                      <a:endParaRPr lang="en-US" sz="1200" b="0" i="0" dirty="0">
                        <a:latin typeface="Avenir Light" panose="020B0402020203020204" pitchFamily="34" charset="77"/>
                      </a:endParaRPr>
                    </a:p>
                  </a:txBody>
                  <a:tcPr>
                    <a:lnL w="12700" cap="flat" cmpd="sng" algn="ctr">
                      <a:solidFill>
                        <a:srgbClr val="0034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4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4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4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Clr>
                          <a:srgbClr val="C00000"/>
                        </a:buClr>
                        <a:buSzPct val="75000"/>
                        <a:buFont typeface="Apple Symbols" panose="02000000000000000000" pitchFamily="2" charset="-79"/>
                        <a:buChar char="⧐"/>
                      </a:pPr>
                      <a:endParaRPr lang="en-US" sz="1200" b="0" i="0" dirty="0">
                        <a:latin typeface="Avenir Light" panose="020B0402020203020204" pitchFamily="34" charset="77"/>
                      </a:endParaRPr>
                    </a:p>
                  </a:txBody>
                  <a:tcPr>
                    <a:lnL w="12700" cap="flat" cmpd="sng" algn="ctr">
                      <a:solidFill>
                        <a:srgbClr val="0034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4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4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4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Clr>
                          <a:srgbClr val="C00000"/>
                        </a:buClr>
                        <a:buSzPct val="75000"/>
                        <a:buFont typeface="Apple Symbols" panose="02000000000000000000" pitchFamily="2" charset="-79"/>
                        <a:buChar char="⧐"/>
                      </a:pPr>
                      <a:endParaRPr lang="en-US" sz="1200" b="0" i="0" dirty="0">
                        <a:latin typeface="Avenir Light" panose="020B0402020203020204" pitchFamily="34" charset="77"/>
                      </a:endParaRPr>
                    </a:p>
                  </a:txBody>
                  <a:tcPr>
                    <a:lnL w="12700" cap="flat" cmpd="sng" algn="ctr">
                      <a:solidFill>
                        <a:srgbClr val="0034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4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4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4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8377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200" b="0" i="0" dirty="0">
                        <a:latin typeface="Avenir Light" panose="020B0402020203020204" pitchFamily="34" charset="77"/>
                      </a:endParaRPr>
                    </a:p>
                  </a:txBody>
                  <a:tcPr>
                    <a:lnL w="12700" cap="flat" cmpd="sng" algn="ctr">
                      <a:solidFill>
                        <a:srgbClr val="0034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4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4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4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Clr>
                          <a:srgbClr val="C00000"/>
                        </a:buClr>
                        <a:buSzPct val="75000"/>
                        <a:buFont typeface="Apple Symbols" panose="02000000000000000000" pitchFamily="2" charset="-79"/>
                        <a:buChar char="⧐"/>
                      </a:pPr>
                      <a:endParaRPr lang="en-US" sz="1200" b="0" i="0" dirty="0">
                        <a:latin typeface="Avenir Light" panose="020B0402020203020204" pitchFamily="34" charset="77"/>
                      </a:endParaRPr>
                    </a:p>
                  </a:txBody>
                  <a:tcPr>
                    <a:lnL w="12700" cap="flat" cmpd="sng" algn="ctr">
                      <a:solidFill>
                        <a:srgbClr val="0034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4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4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4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Clr>
                          <a:srgbClr val="C00000"/>
                        </a:buClr>
                        <a:buSzPct val="75000"/>
                        <a:buFont typeface="Apple Symbols" panose="02000000000000000000" pitchFamily="2" charset="-79"/>
                        <a:buChar char="⧐"/>
                      </a:pPr>
                      <a:endParaRPr lang="en-US" sz="1200" b="0" i="0" dirty="0">
                        <a:latin typeface="Avenir Light" panose="020B0402020203020204" pitchFamily="34" charset="77"/>
                      </a:endParaRPr>
                    </a:p>
                  </a:txBody>
                  <a:tcPr>
                    <a:lnL w="12700" cap="flat" cmpd="sng" algn="ctr">
                      <a:solidFill>
                        <a:srgbClr val="0034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4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4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4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Clr>
                          <a:srgbClr val="C00000"/>
                        </a:buClr>
                        <a:buSzPct val="75000"/>
                        <a:buFont typeface="Apple Symbols" panose="02000000000000000000" pitchFamily="2" charset="-79"/>
                        <a:buChar char="⧐"/>
                      </a:pPr>
                      <a:endParaRPr lang="en-US" sz="1200" b="0" i="0">
                        <a:latin typeface="Avenir Light" panose="020B0402020203020204" pitchFamily="34" charset="77"/>
                      </a:endParaRPr>
                    </a:p>
                  </a:txBody>
                  <a:tcPr>
                    <a:lnL w="12700" cap="flat" cmpd="sng" algn="ctr">
                      <a:solidFill>
                        <a:srgbClr val="0034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4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4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4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Clr>
                          <a:srgbClr val="C00000"/>
                        </a:buClr>
                        <a:buSzPct val="75000"/>
                        <a:buFont typeface="Apple Symbols" panose="02000000000000000000" pitchFamily="2" charset="-79"/>
                        <a:buChar char="⧐"/>
                      </a:pPr>
                      <a:endParaRPr lang="en-US" sz="1200" b="0" i="0" dirty="0">
                        <a:latin typeface="Avenir Light" panose="020B0402020203020204" pitchFamily="34" charset="77"/>
                      </a:endParaRPr>
                    </a:p>
                  </a:txBody>
                  <a:tcPr>
                    <a:lnL w="12700" cap="flat" cmpd="sng" algn="ctr">
                      <a:solidFill>
                        <a:srgbClr val="0034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4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4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4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6049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200" b="0" i="0">
                        <a:latin typeface="Avenir Light" panose="020B0402020203020204" pitchFamily="34" charset="77"/>
                      </a:endParaRPr>
                    </a:p>
                  </a:txBody>
                  <a:tcPr>
                    <a:lnL w="12700" cap="flat" cmpd="sng" algn="ctr">
                      <a:solidFill>
                        <a:srgbClr val="0034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4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4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4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Clr>
                          <a:srgbClr val="C00000"/>
                        </a:buClr>
                        <a:buSzPct val="75000"/>
                        <a:buFont typeface="Apple Symbols" panose="02000000000000000000" pitchFamily="2" charset="-79"/>
                        <a:buChar char="⧐"/>
                      </a:pPr>
                      <a:endParaRPr lang="en-US" sz="1200" b="0" i="0" dirty="0">
                        <a:latin typeface="Avenir Light" panose="020B0402020203020204" pitchFamily="34" charset="77"/>
                      </a:endParaRPr>
                    </a:p>
                  </a:txBody>
                  <a:tcPr>
                    <a:lnL w="12700" cap="flat" cmpd="sng" algn="ctr">
                      <a:solidFill>
                        <a:srgbClr val="0034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4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4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4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Clr>
                          <a:srgbClr val="C00000"/>
                        </a:buClr>
                        <a:buSzPct val="75000"/>
                        <a:buFont typeface="Apple Symbols" panose="02000000000000000000" pitchFamily="2" charset="-79"/>
                        <a:buChar char="⧐"/>
                      </a:pPr>
                      <a:endParaRPr lang="en-US" sz="1200" b="0" i="0">
                        <a:latin typeface="Avenir Light" panose="020B0402020203020204" pitchFamily="34" charset="77"/>
                      </a:endParaRPr>
                    </a:p>
                  </a:txBody>
                  <a:tcPr>
                    <a:lnL w="12700" cap="flat" cmpd="sng" algn="ctr">
                      <a:solidFill>
                        <a:srgbClr val="0034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4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4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4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Clr>
                          <a:srgbClr val="C00000"/>
                        </a:buClr>
                        <a:buSzPct val="75000"/>
                        <a:buFont typeface="Apple Symbols" panose="02000000000000000000" pitchFamily="2" charset="-79"/>
                        <a:buChar char="⧐"/>
                      </a:pPr>
                      <a:endParaRPr lang="en-US" sz="1200" b="0" i="0" dirty="0">
                        <a:latin typeface="Avenir Light" panose="020B0402020203020204" pitchFamily="34" charset="77"/>
                      </a:endParaRPr>
                    </a:p>
                  </a:txBody>
                  <a:tcPr>
                    <a:lnL w="12700" cap="flat" cmpd="sng" algn="ctr">
                      <a:solidFill>
                        <a:srgbClr val="0034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4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4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4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Clr>
                          <a:srgbClr val="C00000"/>
                        </a:buClr>
                        <a:buSzPct val="75000"/>
                        <a:buFont typeface="Apple Symbols" panose="02000000000000000000" pitchFamily="2" charset="-79"/>
                        <a:buChar char="⧐"/>
                      </a:pPr>
                      <a:endParaRPr lang="en-US" sz="1200" b="0" i="0" dirty="0">
                        <a:latin typeface="Avenir Light" panose="020B0402020203020204" pitchFamily="34" charset="77"/>
                      </a:endParaRPr>
                    </a:p>
                  </a:txBody>
                  <a:tcPr>
                    <a:lnL w="12700" cap="flat" cmpd="sng" algn="ctr">
                      <a:solidFill>
                        <a:srgbClr val="0034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4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4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4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0650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200" b="0" i="0">
                        <a:latin typeface="Avenir Light" panose="020B0402020203020204" pitchFamily="34" charset="77"/>
                      </a:endParaRPr>
                    </a:p>
                  </a:txBody>
                  <a:tcPr>
                    <a:lnL w="12700" cap="flat" cmpd="sng" algn="ctr">
                      <a:solidFill>
                        <a:srgbClr val="0034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4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4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4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Clr>
                          <a:srgbClr val="C00000"/>
                        </a:buClr>
                        <a:buSzPct val="75000"/>
                        <a:buFont typeface="Apple Symbols" panose="02000000000000000000" pitchFamily="2" charset="-79"/>
                        <a:buChar char="⧐"/>
                      </a:pPr>
                      <a:endParaRPr lang="en-US" sz="1200" b="0" i="0" dirty="0">
                        <a:latin typeface="Avenir Light" panose="020B0402020203020204" pitchFamily="34" charset="77"/>
                      </a:endParaRPr>
                    </a:p>
                  </a:txBody>
                  <a:tcPr>
                    <a:lnL w="12700" cap="flat" cmpd="sng" algn="ctr">
                      <a:solidFill>
                        <a:srgbClr val="0034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4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4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4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Clr>
                          <a:srgbClr val="C00000"/>
                        </a:buClr>
                        <a:buSzPct val="75000"/>
                        <a:buFont typeface="Apple Symbols" panose="02000000000000000000" pitchFamily="2" charset="-79"/>
                        <a:buChar char="⧐"/>
                      </a:pPr>
                      <a:endParaRPr lang="en-US" sz="1200" b="0" i="0">
                        <a:latin typeface="Avenir Light" panose="020B0402020203020204" pitchFamily="34" charset="77"/>
                      </a:endParaRPr>
                    </a:p>
                  </a:txBody>
                  <a:tcPr>
                    <a:lnL w="12700" cap="flat" cmpd="sng" algn="ctr">
                      <a:solidFill>
                        <a:srgbClr val="0034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4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4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4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Clr>
                          <a:srgbClr val="C00000"/>
                        </a:buClr>
                        <a:buSzPct val="75000"/>
                        <a:buFont typeface="Apple Symbols" panose="02000000000000000000" pitchFamily="2" charset="-79"/>
                        <a:buChar char="⧐"/>
                      </a:pPr>
                      <a:endParaRPr lang="en-US" sz="1200" b="0" i="0" dirty="0">
                        <a:latin typeface="Avenir Light" panose="020B0402020203020204" pitchFamily="34" charset="77"/>
                      </a:endParaRPr>
                    </a:p>
                  </a:txBody>
                  <a:tcPr>
                    <a:lnL w="12700" cap="flat" cmpd="sng" algn="ctr">
                      <a:solidFill>
                        <a:srgbClr val="0034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4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4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4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Clr>
                          <a:srgbClr val="C00000"/>
                        </a:buClr>
                        <a:buSzPct val="75000"/>
                        <a:buFont typeface="Apple Symbols" panose="02000000000000000000" pitchFamily="2" charset="-79"/>
                        <a:buChar char="⧐"/>
                      </a:pPr>
                      <a:endParaRPr lang="en-US" sz="1200" b="0" i="0">
                        <a:latin typeface="Avenir Light" panose="020B0402020203020204" pitchFamily="34" charset="77"/>
                      </a:endParaRPr>
                    </a:p>
                  </a:txBody>
                  <a:tcPr>
                    <a:lnL w="12700" cap="flat" cmpd="sng" algn="ctr">
                      <a:solidFill>
                        <a:srgbClr val="0034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4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4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4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0178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200" b="0" i="0">
                        <a:latin typeface="Avenir Light" panose="020B0402020203020204" pitchFamily="34" charset="77"/>
                      </a:endParaRPr>
                    </a:p>
                  </a:txBody>
                  <a:tcPr>
                    <a:lnL w="12700" cap="flat" cmpd="sng" algn="ctr">
                      <a:solidFill>
                        <a:srgbClr val="0034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4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4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4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Clr>
                          <a:srgbClr val="C00000"/>
                        </a:buClr>
                        <a:buSzPct val="75000"/>
                        <a:buFont typeface="Apple Symbols" panose="02000000000000000000" pitchFamily="2" charset="-79"/>
                        <a:buChar char="⧐"/>
                      </a:pPr>
                      <a:endParaRPr lang="en-US" sz="1200" b="0" i="0">
                        <a:latin typeface="Avenir Light" panose="020B0402020203020204" pitchFamily="34" charset="77"/>
                      </a:endParaRPr>
                    </a:p>
                  </a:txBody>
                  <a:tcPr>
                    <a:lnL w="12700" cap="flat" cmpd="sng" algn="ctr">
                      <a:solidFill>
                        <a:srgbClr val="0034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4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4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4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Clr>
                          <a:srgbClr val="C00000"/>
                        </a:buClr>
                        <a:buSzPct val="75000"/>
                        <a:buFont typeface="Apple Symbols" panose="02000000000000000000" pitchFamily="2" charset="-79"/>
                        <a:buChar char="⧐"/>
                      </a:pPr>
                      <a:endParaRPr lang="en-US" sz="1200" b="0" i="0" dirty="0">
                        <a:latin typeface="Avenir Light" panose="020B0402020203020204" pitchFamily="34" charset="77"/>
                      </a:endParaRPr>
                    </a:p>
                  </a:txBody>
                  <a:tcPr>
                    <a:lnL w="12700" cap="flat" cmpd="sng" algn="ctr">
                      <a:solidFill>
                        <a:srgbClr val="0034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4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4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4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Clr>
                          <a:srgbClr val="C00000"/>
                        </a:buClr>
                        <a:buSzPct val="75000"/>
                        <a:buFont typeface="Apple Symbols" panose="02000000000000000000" pitchFamily="2" charset="-79"/>
                        <a:buChar char="⧐"/>
                      </a:pPr>
                      <a:endParaRPr lang="en-US" sz="1200" b="0" i="0" dirty="0">
                        <a:latin typeface="Avenir Light" panose="020B0402020203020204" pitchFamily="34" charset="77"/>
                      </a:endParaRPr>
                    </a:p>
                  </a:txBody>
                  <a:tcPr>
                    <a:lnL w="12700" cap="flat" cmpd="sng" algn="ctr">
                      <a:solidFill>
                        <a:srgbClr val="0034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4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4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4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Clr>
                          <a:srgbClr val="C00000"/>
                        </a:buClr>
                        <a:buSzPct val="75000"/>
                        <a:buFont typeface="Apple Symbols" panose="02000000000000000000" pitchFamily="2" charset="-79"/>
                        <a:buChar char="⧐"/>
                      </a:pPr>
                      <a:endParaRPr lang="en-US" sz="1200" b="0" i="0" dirty="0">
                        <a:latin typeface="Avenir Light" panose="020B0402020203020204" pitchFamily="34" charset="77"/>
                      </a:endParaRPr>
                    </a:p>
                  </a:txBody>
                  <a:tcPr>
                    <a:lnL w="12700" cap="flat" cmpd="sng" algn="ctr">
                      <a:solidFill>
                        <a:srgbClr val="0034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4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4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4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37672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200" b="0" i="0">
                        <a:latin typeface="Avenir Light" panose="020B0402020203020204" pitchFamily="34" charset="77"/>
                      </a:endParaRPr>
                    </a:p>
                  </a:txBody>
                  <a:tcPr>
                    <a:lnL w="12700" cap="flat" cmpd="sng" algn="ctr">
                      <a:solidFill>
                        <a:srgbClr val="0034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4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4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4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Clr>
                          <a:srgbClr val="C00000"/>
                        </a:buClr>
                        <a:buSzPct val="75000"/>
                        <a:buFont typeface="Apple Symbols" panose="02000000000000000000" pitchFamily="2" charset="-79"/>
                        <a:buChar char="⧐"/>
                      </a:pPr>
                      <a:endParaRPr lang="en-US" sz="1200" b="0" i="0">
                        <a:latin typeface="Avenir Light" panose="020B0402020203020204" pitchFamily="34" charset="77"/>
                      </a:endParaRPr>
                    </a:p>
                  </a:txBody>
                  <a:tcPr>
                    <a:lnL w="12700" cap="flat" cmpd="sng" algn="ctr">
                      <a:solidFill>
                        <a:srgbClr val="0034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4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4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4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Clr>
                          <a:srgbClr val="C00000"/>
                        </a:buClr>
                        <a:buSzPct val="75000"/>
                        <a:buFont typeface="Apple Symbols" panose="02000000000000000000" pitchFamily="2" charset="-79"/>
                        <a:buChar char="⧐"/>
                      </a:pPr>
                      <a:endParaRPr lang="en-US" sz="1200" b="0" i="0" dirty="0">
                        <a:latin typeface="Avenir Light" panose="020B0402020203020204" pitchFamily="34" charset="77"/>
                      </a:endParaRPr>
                    </a:p>
                  </a:txBody>
                  <a:tcPr>
                    <a:lnL w="12700" cap="flat" cmpd="sng" algn="ctr">
                      <a:solidFill>
                        <a:srgbClr val="0034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4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4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4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Clr>
                          <a:srgbClr val="C00000"/>
                        </a:buClr>
                        <a:buSzPct val="75000"/>
                        <a:buFont typeface="Apple Symbols" panose="02000000000000000000" pitchFamily="2" charset="-79"/>
                        <a:buChar char="⧐"/>
                      </a:pPr>
                      <a:endParaRPr lang="en-US" sz="1200" b="0" i="0">
                        <a:latin typeface="Avenir Light" panose="020B0402020203020204" pitchFamily="34" charset="77"/>
                      </a:endParaRPr>
                    </a:p>
                  </a:txBody>
                  <a:tcPr>
                    <a:lnL w="12700" cap="flat" cmpd="sng" algn="ctr">
                      <a:solidFill>
                        <a:srgbClr val="0034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4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4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4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Clr>
                          <a:srgbClr val="C00000"/>
                        </a:buClr>
                        <a:buSzPct val="75000"/>
                        <a:buFont typeface="Apple Symbols" panose="02000000000000000000" pitchFamily="2" charset="-79"/>
                        <a:buChar char="⧐"/>
                      </a:pPr>
                      <a:endParaRPr lang="en-US" sz="1200" b="0" i="0" dirty="0">
                        <a:latin typeface="Avenir Light" panose="020B0402020203020204" pitchFamily="34" charset="77"/>
                      </a:endParaRPr>
                    </a:p>
                  </a:txBody>
                  <a:tcPr>
                    <a:lnL w="12700" cap="flat" cmpd="sng" algn="ctr">
                      <a:solidFill>
                        <a:srgbClr val="0034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4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4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4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00097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200" b="0" i="0">
                        <a:latin typeface="Avenir Light" panose="020B0402020203020204" pitchFamily="34" charset="77"/>
                      </a:endParaRPr>
                    </a:p>
                  </a:txBody>
                  <a:tcPr>
                    <a:lnL w="12700" cap="flat" cmpd="sng" algn="ctr">
                      <a:solidFill>
                        <a:srgbClr val="0034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4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4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4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Clr>
                          <a:srgbClr val="C00000"/>
                        </a:buClr>
                        <a:buSzPct val="75000"/>
                        <a:buFont typeface="Apple Symbols" panose="02000000000000000000" pitchFamily="2" charset="-79"/>
                        <a:buChar char="⧐"/>
                      </a:pPr>
                      <a:endParaRPr lang="en-US" sz="1200" b="0" i="0" dirty="0">
                        <a:latin typeface="Avenir Light" panose="020B0402020203020204" pitchFamily="34" charset="77"/>
                      </a:endParaRPr>
                    </a:p>
                  </a:txBody>
                  <a:tcPr>
                    <a:lnL w="12700" cap="flat" cmpd="sng" algn="ctr">
                      <a:solidFill>
                        <a:srgbClr val="0034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4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4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4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Clr>
                          <a:srgbClr val="C00000"/>
                        </a:buClr>
                        <a:buSzPct val="75000"/>
                        <a:buFont typeface="Apple Symbols" panose="02000000000000000000" pitchFamily="2" charset="-79"/>
                        <a:buChar char="⧐"/>
                      </a:pPr>
                      <a:endParaRPr lang="en-US" sz="1200" b="0" i="0" dirty="0">
                        <a:latin typeface="Avenir Light" panose="020B0402020203020204" pitchFamily="34" charset="77"/>
                      </a:endParaRPr>
                    </a:p>
                  </a:txBody>
                  <a:tcPr>
                    <a:lnL w="12700" cap="flat" cmpd="sng" algn="ctr">
                      <a:solidFill>
                        <a:srgbClr val="0034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4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4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4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Clr>
                          <a:srgbClr val="C00000"/>
                        </a:buClr>
                        <a:buSzPct val="75000"/>
                        <a:buFont typeface="Apple Symbols" panose="02000000000000000000" pitchFamily="2" charset="-79"/>
                        <a:buChar char="⧐"/>
                      </a:pPr>
                      <a:endParaRPr lang="en-US" sz="1200" b="0" i="0">
                        <a:latin typeface="Avenir Light" panose="020B0402020203020204" pitchFamily="34" charset="77"/>
                      </a:endParaRPr>
                    </a:p>
                  </a:txBody>
                  <a:tcPr>
                    <a:lnL w="12700" cap="flat" cmpd="sng" algn="ctr">
                      <a:solidFill>
                        <a:srgbClr val="0034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4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4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4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Clr>
                          <a:srgbClr val="C00000"/>
                        </a:buClr>
                        <a:buSzPct val="75000"/>
                        <a:buFont typeface="Apple Symbols" panose="02000000000000000000" pitchFamily="2" charset="-79"/>
                        <a:buChar char="⧐"/>
                      </a:pPr>
                      <a:endParaRPr lang="en-US" sz="1200" b="0" i="0" dirty="0">
                        <a:latin typeface="Avenir Light" panose="020B0402020203020204" pitchFamily="34" charset="77"/>
                      </a:endParaRPr>
                    </a:p>
                  </a:txBody>
                  <a:tcPr>
                    <a:lnL w="12700" cap="flat" cmpd="sng" algn="ctr">
                      <a:solidFill>
                        <a:srgbClr val="0034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4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4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4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7189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200" b="0" i="0" dirty="0">
                        <a:latin typeface="Avenir Light" panose="020B0402020203020204" pitchFamily="34" charset="77"/>
                      </a:endParaRPr>
                    </a:p>
                  </a:txBody>
                  <a:tcPr>
                    <a:lnL w="12700" cap="flat" cmpd="sng" algn="ctr">
                      <a:solidFill>
                        <a:srgbClr val="0034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4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4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4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Clr>
                          <a:srgbClr val="C00000"/>
                        </a:buClr>
                        <a:buSzPct val="75000"/>
                        <a:buFont typeface="Apple Symbols" panose="02000000000000000000" pitchFamily="2" charset="-79"/>
                        <a:buChar char="⧐"/>
                      </a:pPr>
                      <a:endParaRPr lang="en-US" sz="1200" b="0" i="0">
                        <a:latin typeface="Avenir Light" panose="020B0402020203020204" pitchFamily="34" charset="77"/>
                      </a:endParaRPr>
                    </a:p>
                  </a:txBody>
                  <a:tcPr>
                    <a:lnL w="12700" cap="flat" cmpd="sng" algn="ctr">
                      <a:solidFill>
                        <a:srgbClr val="0034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4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4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4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Clr>
                          <a:srgbClr val="C00000"/>
                        </a:buClr>
                        <a:buSzPct val="75000"/>
                        <a:buFont typeface="Apple Symbols" panose="02000000000000000000" pitchFamily="2" charset="-79"/>
                        <a:buChar char="⧐"/>
                      </a:pPr>
                      <a:endParaRPr lang="en-US" sz="1200" b="0" i="0" dirty="0">
                        <a:latin typeface="Avenir Light" panose="020B0402020203020204" pitchFamily="34" charset="77"/>
                      </a:endParaRPr>
                    </a:p>
                  </a:txBody>
                  <a:tcPr>
                    <a:lnL w="12700" cap="flat" cmpd="sng" algn="ctr">
                      <a:solidFill>
                        <a:srgbClr val="0034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4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4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4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Clr>
                          <a:srgbClr val="C00000"/>
                        </a:buClr>
                        <a:buSzPct val="75000"/>
                        <a:buFont typeface="Apple Symbols" panose="02000000000000000000" pitchFamily="2" charset="-79"/>
                        <a:buChar char="⧐"/>
                      </a:pPr>
                      <a:endParaRPr lang="en-US" sz="1200" b="0" i="0" dirty="0">
                        <a:latin typeface="Avenir Light" panose="020B0402020203020204" pitchFamily="34" charset="77"/>
                      </a:endParaRPr>
                    </a:p>
                  </a:txBody>
                  <a:tcPr>
                    <a:lnL w="12700" cap="flat" cmpd="sng" algn="ctr">
                      <a:solidFill>
                        <a:srgbClr val="0034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4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4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4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Clr>
                          <a:srgbClr val="C00000"/>
                        </a:buClr>
                        <a:buSzPct val="75000"/>
                        <a:buFont typeface="Apple Symbols" panose="02000000000000000000" pitchFamily="2" charset="-79"/>
                        <a:buChar char="⧐"/>
                      </a:pPr>
                      <a:endParaRPr lang="en-US" sz="1200" b="0" i="0" dirty="0">
                        <a:latin typeface="Avenir Light" panose="020B0402020203020204" pitchFamily="34" charset="77"/>
                      </a:endParaRPr>
                    </a:p>
                  </a:txBody>
                  <a:tcPr>
                    <a:lnL w="12700" cap="flat" cmpd="sng" algn="ctr">
                      <a:solidFill>
                        <a:srgbClr val="0034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4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4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4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98567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9377079"/>
      </p:ext>
    </p:extLst>
  </p:cSld>
  <p:clrMapOvr>
    <a:masterClrMapping/>
  </p:clrMapOvr>
</p:sld>
</file>

<file path=ppt/theme/theme1.xml><?xml version="1.0" encoding="utf-8"?>
<a:theme xmlns:a="http://schemas.openxmlformats.org/drawingml/2006/main" name="654-02_Smarter_Marketing_PPT_template_white_R1">
  <a:themeElements>
    <a:clrScheme name="EIS_PPT_template_white_standar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83D1F5"/>
      </a:accent1>
      <a:accent2>
        <a:srgbClr val="8CC63F"/>
      </a:accent2>
      <a:accent3>
        <a:srgbClr val="FFFFFF"/>
      </a:accent3>
      <a:accent4>
        <a:srgbClr val="000000"/>
      </a:accent4>
      <a:accent5>
        <a:srgbClr val="C1E5F9"/>
      </a:accent5>
      <a:accent6>
        <a:srgbClr val="7EB338"/>
      </a:accent6>
      <a:hlink>
        <a:srgbClr val="F04E37"/>
      </a:hlink>
      <a:folHlink>
        <a:srgbClr val="F19027"/>
      </a:folHlink>
    </a:clrScheme>
    <a:fontScheme name="EIS_PPT_template_white_standar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IS_PPT_template_white_standar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83D1F5"/>
        </a:accent1>
        <a:accent2>
          <a:srgbClr val="8CC63F"/>
        </a:accent2>
        <a:accent3>
          <a:srgbClr val="FFFFFF"/>
        </a:accent3>
        <a:accent4>
          <a:srgbClr val="000000"/>
        </a:accent4>
        <a:accent5>
          <a:srgbClr val="C1E5F9"/>
        </a:accent5>
        <a:accent6>
          <a:srgbClr val="7EB338"/>
        </a:accent6>
        <a:hlink>
          <a:srgbClr val="F04E37"/>
        </a:hlink>
        <a:folHlink>
          <a:srgbClr val="F1902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56174</TotalTime>
  <Words>662</Words>
  <Application>Microsoft Macintosh PowerPoint</Application>
  <PresentationFormat>Custom</PresentationFormat>
  <Paragraphs>73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9" baseType="lpstr">
      <vt:lpstr>MS PGothic</vt:lpstr>
      <vt:lpstr>Apple Symbols</vt:lpstr>
      <vt:lpstr>Arial</vt:lpstr>
      <vt:lpstr>Avenir Book</vt:lpstr>
      <vt:lpstr>Avenir Heavy</vt:lpstr>
      <vt:lpstr>Avenir Light</vt:lpstr>
      <vt:lpstr>Avenir Medium</vt:lpstr>
      <vt:lpstr>Avenir Roman</vt:lpstr>
      <vt:lpstr>Calibri</vt:lpstr>
      <vt:lpstr>Georgia</vt:lpstr>
      <vt:lpstr>Gill Sans</vt:lpstr>
      <vt:lpstr>HelvNeue Bold for IBM</vt:lpstr>
      <vt:lpstr>Lucida Grande</vt:lpstr>
      <vt:lpstr>Wingdings</vt:lpstr>
      <vt:lpstr>Wingdings</vt:lpstr>
      <vt:lpstr>654-02_Smarter_Marketing_PPT_template_white_R1</vt:lpstr>
      <vt:lpstr>Watson-Classroom school districts derive value from the Mastery feature commensurate with the extent to which their curriculum is aligned. </vt:lpstr>
      <vt:lpstr>Watson-Classroom’s curriculum-alignment precision requirements exceed what adopting school districts can easily extract from peer education-technology systems.</vt:lpstr>
      <vt:lpstr>Watson-Classroom’s curriculum-alignment precision requirements exceed what adopting school districts can easily extract from peer education-technology systems.</vt:lpstr>
    </vt:vector>
  </TitlesOfParts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Lorem Ipsum Dolor Sed ut perspiciatis unde omnis iste.</dc:title>
  <dc:creator>lsadler</dc:creator>
  <cp:lastModifiedBy>Neil Hamlett</cp:lastModifiedBy>
  <cp:revision>2824</cp:revision>
  <cp:lastPrinted>2018-07-26T15:40:02Z</cp:lastPrinted>
  <dcterms:created xsi:type="dcterms:W3CDTF">2013-10-11T20:15:18Z</dcterms:created>
  <dcterms:modified xsi:type="dcterms:W3CDTF">2018-08-08T18:40:14Z</dcterms:modified>
</cp:coreProperties>
</file>