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78" r:id="rId5"/>
    <p:sldId id="293" r:id="rId6"/>
    <p:sldId id="296" r:id="rId7"/>
    <p:sldId id="295" r:id="rId8"/>
    <p:sldId id="279" r:id="rId9"/>
    <p:sldId id="292" r:id="rId10"/>
    <p:sldId id="284" r:id="rId11"/>
    <p:sldId id="276" r:id="rId12"/>
    <p:sldId id="297" r:id="rId13"/>
    <p:sldId id="291" r:id="rId14"/>
    <p:sldId id="268" r:id="rId1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aine Vavoules" initials="E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CC3300"/>
    <a:srgbClr val="D62ACA"/>
    <a:srgbClr val="E5E18B"/>
    <a:srgbClr val="FFFFFF"/>
    <a:srgbClr val="000000"/>
    <a:srgbClr val="F7DF4F"/>
    <a:srgbClr val="E2A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24" autoAdjust="0"/>
    <p:restoredTop sz="86501" autoAdjust="0"/>
  </p:normalViewPr>
  <p:slideViewPr>
    <p:cSldViewPr>
      <p:cViewPr>
        <p:scale>
          <a:sx n="60" d="100"/>
          <a:sy n="60" d="100"/>
        </p:scale>
        <p:origin x="-1860"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27E7FF-6BFD-4F4D-AF3C-CB0439CF26FD}" type="doc">
      <dgm:prSet loTypeId="urn:microsoft.com/office/officeart/2005/8/layout/list1" loCatId="list" qsTypeId="urn:microsoft.com/office/officeart/2005/8/quickstyle/simple1#1" qsCatId="simple" csTypeId="urn:microsoft.com/office/officeart/2005/8/colors/colorful5" csCatId="colorful"/>
      <dgm:spPr/>
      <dgm:t>
        <a:bodyPr/>
        <a:lstStyle/>
        <a:p>
          <a:endParaRPr lang="en-US"/>
        </a:p>
      </dgm:t>
    </dgm:pt>
    <dgm:pt modelId="{3F3D29F6-281C-4EC6-9434-D4444E0C54F8}">
      <dgm:prSet/>
      <dgm:spPr/>
      <dgm:t>
        <a:bodyPr/>
        <a:lstStyle/>
        <a:p>
          <a:pPr rtl="0"/>
          <a:r>
            <a:rPr kumimoji="1" lang="en-US" b="1" dirty="0" smtClean="0"/>
            <a:t>Introductions</a:t>
          </a:r>
          <a:endParaRPr lang="en-US" b="1" dirty="0"/>
        </a:p>
      </dgm:t>
    </dgm:pt>
    <dgm:pt modelId="{83BB6315-172F-4277-86F2-1011678384B4}" type="parTrans" cxnId="{8BE244D4-8577-4D65-857D-9500EDBE59D5}">
      <dgm:prSet/>
      <dgm:spPr/>
      <dgm:t>
        <a:bodyPr/>
        <a:lstStyle/>
        <a:p>
          <a:endParaRPr lang="en-US" b="1"/>
        </a:p>
      </dgm:t>
    </dgm:pt>
    <dgm:pt modelId="{138A8FC5-4B4A-4B7A-805D-BC290C7FD20D}" type="sibTrans" cxnId="{8BE244D4-8577-4D65-857D-9500EDBE59D5}">
      <dgm:prSet/>
      <dgm:spPr/>
      <dgm:t>
        <a:bodyPr/>
        <a:lstStyle/>
        <a:p>
          <a:endParaRPr lang="en-US" b="1"/>
        </a:p>
      </dgm:t>
    </dgm:pt>
    <dgm:pt modelId="{61735784-9668-4063-9B83-5632B8864C4B}">
      <dgm:prSet/>
      <dgm:spPr/>
      <dgm:t>
        <a:bodyPr/>
        <a:lstStyle/>
        <a:p>
          <a:pPr rtl="0"/>
          <a:r>
            <a:rPr kumimoji="1" lang="en-US" b="1" smtClean="0"/>
            <a:t>BD’s Background</a:t>
          </a:r>
          <a:endParaRPr lang="en-US" b="1"/>
        </a:p>
      </dgm:t>
    </dgm:pt>
    <dgm:pt modelId="{D55D82C6-DFA2-44DF-852E-07C69EA9F928}" type="parTrans" cxnId="{CA90585C-9623-4E67-9D53-FB3DA08F76C7}">
      <dgm:prSet/>
      <dgm:spPr/>
      <dgm:t>
        <a:bodyPr/>
        <a:lstStyle/>
        <a:p>
          <a:endParaRPr lang="en-US" b="1"/>
        </a:p>
      </dgm:t>
    </dgm:pt>
    <dgm:pt modelId="{8547291F-7396-4FAC-88A6-3453C8134EAB}" type="sibTrans" cxnId="{CA90585C-9623-4E67-9D53-FB3DA08F76C7}">
      <dgm:prSet/>
      <dgm:spPr/>
      <dgm:t>
        <a:bodyPr/>
        <a:lstStyle/>
        <a:p>
          <a:endParaRPr lang="en-US" b="1"/>
        </a:p>
      </dgm:t>
    </dgm:pt>
    <dgm:pt modelId="{501E65C6-7E17-448A-BA4C-BB99BCB45DAF}">
      <dgm:prSet/>
      <dgm:spPr/>
      <dgm:t>
        <a:bodyPr/>
        <a:lstStyle/>
        <a:p>
          <a:pPr rtl="0"/>
          <a:r>
            <a:rPr kumimoji="1" lang="en-US" b="1" smtClean="0"/>
            <a:t>Information Technology</a:t>
          </a:r>
          <a:endParaRPr lang="en-US" b="1"/>
        </a:p>
      </dgm:t>
    </dgm:pt>
    <dgm:pt modelId="{2FFFFC8E-7F60-47DE-A55C-E38D4B9387CA}" type="parTrans" cxnId="{FB945A4C-E3CD-4B03-A275-DD721B4C25F7}">
      <dgm:prSet/>
      <dgm:spPr/>
      <dgm:t>
        <a:bodyPr/>
        <a:lstStyle/>
        <a:p>
          <a:endParaRPr lang="en-US" b="1"/>
        </a:p>
      </dgm:t>
    </dgm:pt>
    <dgm:pt modelId="{4B6574B8-349A-42B0-AE37-0A197EAE4AF8}" type="sibTrans" cxnId="{FB945A4C-E3CD-4B03-A275-DD721B4C25F7}">
      <dgm:prSet/>
      <dgm:spPr/>
      <dgm:t>
        <a:bodyPr/>
        <a:lstStyle/>
        <a:p>
          <a:endParaRPr lang="en-US" b="1"/>
        </a:p>
      </dgm:t>
    </dgm:pt>
    <dgm:pt modelId="{AED2C6A9-3298-4202-B8AC-893C15597034}">
      <dgm:prSet/>
      <dgm:spPr/>
      <dgm:t>
        <a:bodyPr/>
        <a:lstStyle/>
        <a:p>
          <a:pPr rtl="0"/>
          <a:r>
            <a:rPr kumimoji="1" lang="en-US" b="1" smtClean="0"/>
            <a:t>Questions</a:t>
          </a:r>
          <a:endParaRPr lang="en-US" b="1"/>
        </a:p>
      </dgm:t>
    </dgm:pt>
    <dgm:pt modelId="{F851DD0B-355E-45AD-947E-06C5F1111636}" type="parTrans" cxnId="{A55A11C9-6728-4E21-8869-1B28CC3DD6C6}">
      <dgm:prSet/>
      <dgm:spPr/>
      <dgm:t>
        <a:bodyPr/>
        <a:lstStyle/>
        <a:p>
          <a:endParaRPr lang="en-US" b="1"/>
        </a:p>
      </dgm:t>
    </dgm:pt>
    <dgm:pt modelId="{07C64325-EA63-4677-9302-D70DF3E08D75}" type="sibTrans" cxnId="{A55A11C9-6728-4E21-8869-1B28CC3DD6C6}">
      <dgm:prSet/>
      <dgm:spPr/>
      <dgm:t>
        <a:bodyPr/>
        <a:lstStyle/>
        <a:p>
          <a:endParaRPr lang="en-US" b="1"/>
        </a:p>
      </dgm:t>
    </dgm:pt>
    <dgm:pt modelId="{BF6E9E89-14F7-45A0-B458-2D527C4DDD13}" type="pres">
      <dgm:prSet presAssocID="{3727E7FF-6BFD-4F4D-AF3C-CB0439CF26FD}" presName="linear" presStyleCnt="0">
        <dgm:presLayoutVars>
          <dgm:dir/>
          <dgm:animLvl val="lvl"/>
          <dgm:resizeHandles val="exact"/>
        </dgm:presLayoutVars>
      </dgm:prSet>
      <dgm:spPr/>
      <dgm:t>
        <a:bodyPr/>
        <a:lstStyle/>
        <a:p>
          <a:endParaRPr lang="en-US"/>
        </a:p>
      </dgm:t>
    </dgm:pt>
    <dgm:pt modelId="{2EA37BC4-8757-4F8A-98D4-0266EA98E61A}" type="pres">
      <dgm:prSet presAssocID="{3F3D29F6-281C-4EC6-9434-D4444E0C54F8}" presName="parentLin" presStyleCnt="0"/>
      <dgm:spPr/>
    </dgm:pt>
    <dgm:pt modelId="{DBBD402D-EC20-49AD-8384-E3AE0F0929A2}" type="pres">
      <dgm:prSet presAssocID="{3F3D29F6-281C-4EC6-9434-D4444E0C54F8}" presName="parentLeftMargin" presStyleLbl="node1" presStyleIdx="0" presStyleCnt="4"/>
      <dgm:spPr/>
      <dgm:t>
        <a:bodyPr/>
        <a:lstStyle/>
        <a:p>
          <a:endParaRPr lang="en-US"/>
        </a:p>
      </dgm:t>
    </dgm:pt>
    <dgm:pt modelId="{115BD252-3AF4-4EEA-AC97-8A31F572A167}" type="pres">
      <dgm:prSet presAssocID="{3F3D29F6-281C-4EC6-9434-D4444E0C54F8}" presName="parentText" presStyleLbl="node1" presStyleIdx="0" presStyleCnt="4">
        <dgm:presLayoutVars>
          <dgm:chMax val="0"/>
          <dgm:bulletEnabled val="1"/>
        </dgm:presLayoutVars>
      </dgm:prSet>
      <dgm:spPr/>
      <dgm:t>
        <a:bodyPr/>
        <a:lstStyle/>
        <a:p>
          <a:endParaRPr lang="en-US"/>
        </a:p>
      </dgm:t>
    </dgm:pt>
    <dgm:pt modelId="{DE89AEA5-3400-4445-B9F1-C2FEB93DC54D}" type="pres">
      <dgm:prSet presAssocID="{3F3D29F6-281C-4EC6-9434-D4444E0C54F8}" presName="negativeSpace" presStyleCnt="0"/>
      <dgm:spPr/>
    </dgm:pt>
    <dgm:pt modelId="{1C3A9C3D-75A8-48BE-B218-276B69A042BC}" type="pres">
      <dgm:prSet presAssocID="{3F3D29F6-281C-4EC6-9434-D4444E0C54F8}" presName="childText" presStyleLbl="conFgAcc1" presStyleIdx="0" presStyleCnt="4">
        <dgm:presLayoutVars>
          <dgm:bulletEnabled val="1"/>
        </dgm:presLayoutVars>
      </dgm:prSet>
      <dgm:spPr/>
    </dgm:pt>
    <dgm:pt modelId="{24CFE86A-B590-4AB8-BF88-C4E18672FB1C}" type="pres">
      <dgm:prSet presAssocID="{138A8FC5-4B4A-4B7A-805D-BC290C7FD20D}" presName="spaceBetweenRectangles" presStyleCnt="0"/>
      <dgm:spPr/>
    </dgm:pt>
    <dgm:pt modelId="{E42AC51F-002E-4B50-888C-C7AB78836217}" type="pres">
      <dgm:prSet presAssocID="{61735784-9668-4063-9B83-5632B8864C4B}" presName="parentLin" presStyleCnt="0"/>
      <dgm:spPr/>
    </dgm:pt>
    <dgm:pt modelId="{1CD7A04F-E418-40A0-B099-4460ED6741EC}" type="pres">
      <dgm:prSet presAssocID="{61735784-9668-4063-9B83-5632B8864C4B}" presName="parentLeftMargin" presStyleLbl="node1" presStyleIdx="0" presStyleCnt="4"/>
      <dgm:spPr/>
      <dgm:t>
        <a:bodyPr/>
        <a:lstStyle/>
        <a:p>
          <a:endParaRPr lang="en-US"/>
        </a:p>
      </dgm:t>
    </dgm:pt>
    <dgm:pt modelId="{68D744DE-C474-4F5B-BBB3-9A48E39BDB8A}" type="pres">
      <dgm:prSet presAssocID="{61735784-9668-4063-9B83-5632B8864C4B}" presName="parentText" presStyleLbl="node1" presStyleIdx="1" presStyleCnt="4">
        <dgm:presLayoutVars>
          <dgm:chMax val="0"/>
          <dgm:bulletEnabled val="1"/>
        </dgm:presLayoutVars>
      </dgm:prSet>
      <dgm:spPr/>
      <dgm:t>
        <a:bodyPr/>
        <a:lstStyle/>
        <a:p>
          <a:endParaRPr lang="en-US"/>
        </a:p>
      </dgm:t>
    </dgm:pt>
    <dgm:pt modelId="{06672D4F-2BD3-43F4-AEA5-462FB4718343}" type="pres">
      <dgm:prSet presAssocID="{61735784-9668-4063-9B83-5632B8864C4B}" presName="negativeSpace" presStyleCnt="0"/>
      <dgm:spPr/>
    </dgm:pt>
    <dgm:pt modelId="{B1012217-68C6-4E73-A3E1-8E50E5B15317}" type="pres">
      <dgm:prSet presAssocID="{61735784-9668-4063-9B83-5632B8864C4B}" presName="childText" presStyleLbl="conFgAcc1" presStyleIdx="1" presStyleCnt="4">
        <dgm:presLayoutVars>
          <dgm:bulletEnabled val="1"/>
        </dgm:presLayoutVars>
      </dgm:prSet>
      <dgm:spPr/>
    </dgm:pt>
    <dgm:pt modelId="{92328A67-C3A7-4C42-B98A-3FF305EB9F3F}" type="pres">
      <dgm:prSet presAssocID="{8547291F-7396-4FAC-88A6-3453C8134EAB}" presName="spaceBetweenRectangles" presStyleCnt="0"/>
      <dgm:spPr/>
    </dgm:pt>
    <dgm:pt modelId="{462A5887-AC16-4454-8234-6E322DCA3262}" type="pres">
      <dgm:prSet presAssocID="{501E65C6-7E17-448A-BA4C-BB99BCB45DAF}" presName="parentLin" presStyleCnt="0"/>
      <dgm:spPr/>
    </dgm:pt>
    <dgm:pt modelId="{697B571E-0034-446F-820E-E43ADF9E5B37}" type="pres">
      <dgm:prSet presAssocID="{501E65C6-7E17-448A-BA4C-BB99BCB45DAF}" presName="parentLeftMargin" presStyleLbl="node1" presStyleIdx="1" presStyleCnt="4"/>
      <dgm:spPr/>
      <dgm:t>
        <a:bodyPr/>
        <a:lstStyle/>
        <a:p>
          <a:endParaRPr lang="en-US"/>
        </a:p>
      </dgm:t>
    </dgm:pt>
    <dgm:pt modelId="{9122543F-2660-4447-8C9C-F1BD5CB00560}" type="pres">
      <dgm:prSet presAssocID="{501E65C6-7E17-448A-BA4C-BB99BCB45DAF}" presName="parentText" presStyleLbl="node1" presStyleIdx="2" presStyleCnt="4">
        <dgm:presLayoutVars>
          <dgm:chMax val="0"/>
          <dgm:bulletEnabled val="1"/>
        </dgm:presLayoutVars>
      </dgm:prSet>
      <dgm:spPr/>
      <dgm:t>
        <a:bodyPr/>
        <a:lstStyle/>
        <a:p>
          <a:endParaRPr lang="en-US"/>
        </a:p>
      </dgm:t>
    </dgm:pt>
    <dgm:pt modelId="{1E38A15A-6006-4014-A0EC-4ECB88D8C2C6}" type="pres">
      <dgm:prSet presAssocID="{501E65C6-7E17-448A-BA4C-BB99BCB45DAF}" presName="negativeSpace" presStyleCnt="0"/>
      <dgm:spPr/>
    </dgm:pt>
    <dgm:pt modelId="{D14524DD-60C3-4335-AEE1-7F8B249AF98F}" type="pres">
      <dgm:prSet presAssocID="{501E65C6-7E17-448A-BA4C-BB99BCB45DAF}" presName="childText" presStyleLbl="conFgAcc1" presStyleIdx="2" presStyleCnt="4">
        <dgm:presLayoutVars>
          <dgm:bulletEnabled val="1"/>
        </dgm:presLayoutVars>
      </dgm:prSet>
      <dgm:spPr/>
    </dgm:pt>
    <dgm:pt modelId="{08107BE9-69AF-4CD1-BA71-10A30ECF98CF}" type="pres">
      <dgm:prSet presAssocID="{4B6574B8-349A-42B0-AE37-0A197EAE4AF8}" presName="spaceBetweenRectangles" presStyleCnt="0"/>
      <dgm:spPr/>
    </dgm:pt>
    <dgm:pt modelId="{F612D3E2-6D5B-4CA8-AD90-A8742B1C1253}" type="pres">
      <dgm:prSet presAssocID="{AED2C6A9-3298-4202-B8AC-893C15597034}" presName="parentLin" presStyleCnt="0"/>
      <dgm:spPr/>
    </dgm:pt>
    <dgm:pt modelId="{B36C1E6A-56A6-492A-B90C-F370BFC21620}" type="pres">
      <dgm:prSet presAssocID="{AED2C6A9-3298-4202-B8AC-893C15597034}" presName="parentLeftMargin" presStyleLbl="node1" presStyleIdx="2" presStyleCnt="4"/>
      <dgm:spPr/>
      <dgm:t>
        <a:bodyPr/>
        <a:lstStyle/>
        <a:p>
          <a:endParaRPr lang="en-US"/>
        </a:p>
      </dgm:t>
    </dgm:pt>
    <dgm:pt modelId="{EBCBA27C-3699-4467-9F6B-9C7BDAC3B9B6}" type="pres">
      <dgm:prSet presAssocID="{AED2C6A9-3298-4202-B8AC-893C15597034}" presName="parentText" presStyleLbl="node1" presStyleIdx="3" presStyleCnt="4">
        <dgm:presLayoutVars>
          <dgm:chMax val="0"/>
          <dgm:bulletEnabled val="1"/>
        </dgm:presLayoutVars>
      </dgm:prSet>
      <dgm:spPr/>
      <dgm:t>
        <a:bodyPr/>
        <a:lstStyle/>
        <a:p>
          <a:endParaRPr lang="en-US"/>
        </a:p>
      </dgm:t>
    </dgm:pt>
    <dgm:pt modelId="{3C6C65E1-B1C1-4FB9-BCD3-0061163F5830}" type="pres">
      <dgm:prSet presAssocID="{AED2C6A9-3298-4202-B8AC-893C15597034}" presName="negativeSpace" presStyleCnt="0"/>
      <dgm:spPr/>
    </dgm:pt>
    <dgm:pt modelId="{A1B51206-9262-488C-8455-DCE9C2CD25A0}" type="pres">
      <dgm:prSet presAssocID="{AED2C6A9-3298-4202-B8AC-893C15597034}" presName="childText" presStyleLbl="conFgAcc1" presStyleIdx="3" presStyleCnt="4">
        <dgm:presLayoutVars>
          <dgm:bulletEnabled val="1"/>
        </dgm:presLayoutVars>
      </dgm:prSet>
      <dgm:spPr/>
    </dgm:pt>
  </dgm:ptLst>
  <dgm:cxnLst>
    <dgm:cxn modelId="{A1A964FF-A72D-4B13-9CAC-21006759EEFE}" type="presOf" srcId="{3F3D29F6-281C-4EC6-9434-D4444E0C54F8}" destId="{DBBD402D-EC20-49AD-8384-E3AE0F0929A2}" srcOrd="0" destOrd="0" presId="urn:microsoft.com/office/officeart/2005/8/layout/list1"/>
    <dgm:cxn modelId="{8A3D9C38-B48A-4C60-B980-10A44CFC1DA0}" type="presOf" srcId="{3727E7FF-6BFD-4F4D-AF3C-CB0439CF26FD}" destId="{BF6E9E89-14F7-45A0-B458-2D527C4DDD13}" srcOrd="0" destOrd="0" presId="urn:microsoft.com/office/officeart/2005/8/layout/list1"/>
    <dgm:cxn modelId="{6C96F2C1-AA36-425B-AC9E-050DC828C796}" type="presOf" srcId="{3F3D29F6-281C-4EC6-9434-D4444E0C54F8}" destId="{115BD252-3AF4-4EEA-AC97-8A31F572A167}" srcOrd="1" destOrd="0" presId="urn:microsoft.com/office/officeart/2005/8/layout/list1"/>
    <dgm:cxn modelId="{4F0042D8-EB1D-41FD-A0FE-5C7C5FEA35B2}" type="presOf" srcId="{501E65C6-7E17-448A-BA4C-BB99BCB45DAF}" destId="{9122543F-2660-4447-8C9C-F1BD5CB00560}" srcOrd="1" destOrd="0" presId="urn:microsoft.com/office/officeart/2005/8/layout/list1"/>
    <dgm:cxn modelId="{8B264CDD-D884-4981-B1B0-544146557E05}" type="presOf" srcId="{501E65C6-7E17-448A-BA4C-BB99BCB45DAF}" destId="{697B571E-0034-446F-820E-E43ADF9E5B37}" srcOrd="0" destOrd="0" presId="urn:microsoft.com/office/officeart/2005/8/layout/list1"/>
    <dgm:cxn modelId="{66D13460-EF9A-497C-BB1D-C46339F19062}" type="presOf" srcId="{61735784-9668-4063-9B83-5632B8864C4B}" destId="{68D744DE-C474-4F5B-BBB3-9A48E39BDB8A}" srcOrd="1" destOrd="0" presId="urn:microsoft.com/office/officeart/2005/8/layout/list1"/>
    <dgm:cxn modelId="{A55A11C9-6728-4E21-8869-1B28CC3DD6C6}" srcId="{3727E7FF-6BFD-4F4D-AF3C-CB0439CF26FD}" destId="{AED2C6A9-3298-4202-B8AC-893C15597034}" srcOrd="3" destOrd="0" parTransId="{F851DD0B-355E-45AD-947E-06C5F1111636}" sibTransId="{07C64325-EA63-4677-9302-D70DF3E08D75}"/>
    <dgm:cxn modelId="{D2A239B8-F322-420C-979D-5CE6B7D9F67B}" type="presOf" srcId="{61735784-9668-4063-9B83-5632B8864C4B}" destId="{1CD7A04F-E418-40A0-B099-4460ED6741EC}" srcOrd="0" destOrd="0" presId="urn:microsoft.com/office/officeart/2005/8/layout/list1"/>
    <dgm:cxn modelId="{FB945A4C-E3CD-4B03-A275-DD721B4C25F7}" srcId="{3727E7FF-6BFD-4F4D-AF3C-CB0439CF26FD}" destId="{501E65C6-7E17-448A-BA4C-BB99BCB45DAF}" srcOrd="2" destOrd="0" parTransId="{2FFFFC8E-7F60-47DE-A55C-E38D4B9387CA}" sibTransId="{4B6574B8-349A-42B0-AE37-0A197EAE4AF8}"/>
    <dgm:cxn modelId="{6DE34B67-A7B0-47A0-89FD-0121FAA6F217}" type="presOf" srcId="{AED2C6A9-3298-4202-B8AC-893C15597034}" destId="{EBCBA27C-3699-4467-9F6B-9C7BDAC3B9B6}" srcOrd="1" destOrd="0" presId="urn:microsoft.com/office/officeart/2005/8/layout/list1"/>
    <dgm:cxn modelId="{92B30C24-E386-4B8C-B766-A76A654224A2}" type="presOf" srcId="{AED2C6A9-3298-4202-B8AC-893C15597034}" destId="{B36C1E6A-56A6-492A-B90C-F370BFC21620}" srcOrd="0" destOrd="0" presId="urn:microsoft.com/office/officeart/2005/8/layout/list1"/>
    <dgm:cxn modelId="{CA90585C-9623-4E67-9D53-FB3DA08F76C7}" srcId="{3727E7FF-6BFD-4F4D-AF3C-CB0439CF26FD}" destId="{61735784-9668-4063-9B83-5632B8864C4B}" srcOrd="1" destOrd="0" parTransId="{D55D82C6-DFA2-44DF-852E-07C69EA9F928}" sibTransId="{8547291F-7396-4FAC-88A6-3453C8134EAB}"/>
    <dgm:cxn modelId="{8BE244D4-8577-4D65-857D-9500EDBE59D5}" srcId="{3727E7FF-6BFD-4F4D-AF3C-CB0439CF26FD}" destId="{3F3D29F6-281C-4EC6-9434-D4444E0C54F8}" srcOrd="0" destOrd="0" parTransId="{83BB6315-172F-4277-86F2-1011678384B4}" sibTransId="{138A8FC5-4B4A-4B7A-805D-BC290C7FD20D}"/>
    <dgm:cxn modelId="{6DA7480B-DBE5-4E00-A04A-8C894BB35DF6}" type="presParOf" srcId="{BF6E9E89-14F7-45A0-B458-2D527C4DDD13}" destId="{2EA37BC4-8757-4F8A-98D4-0266EA98E61A}" srcOrd="0" destOrd="0" presId="urn:microsoft.com/office/officeart/2005/8/layout/list1"/>
    <dgm:cxn modelId="{BADA688C-3010-4E8B-98AC-DA2D5D9C5182}" type="presParOf" srcId="{2EA37BC4-8757-4F8A-98D4-0266EA98E61A}" destId="{DBBD402D-EC20-49AD-8384-E3AE0F0929A2}" srcOrd="0" destOrd="0" presId="urn:microsoft.com/office/officeart/2005/8/layout/list1"/>
    <dgm:cxn modelId="{9FBC731C-E2D5-48DC-AC93-A622EE01EF7E}" type="presParOf" srcId="{2EA37BC4-8757-4F8A-98D4-0266EA98E61A}" destId="{115BD252-3AF4-4EEA-AC97-8A31F572A167}" srcOrd="1" destOrd="0" presId="urn:microsoft.com/office/officeart/2005/8/layout/list1"/>
    <dgm:cxn modelId="{2ECFE3EA-875B-4A16-B317-F701E7660A15}" type="presParOf" srcId="{BF6E9E89-14F7-45A0-B458-2D527C4DDD13}" destId="{DE89AEA5-3400-4445-B9F1-C2FEB93DC54D}" srcOrd="1" destOrd="0" presId="urn:microsoft.com/office/officeart/2005/8/layout/list1"/>
    <dgm:cxn modelId="{40E443C8-E44F-48BE-A874-6DD09AD53C18}" type="presParOf" srcId="{BF6E9E89-14F7-45A0-B458-2D527C4DDD13}" destId="{1C3A9C3D-75A8-48BE-B218-276B69A042BC}" srcOrd="2" destOrd="0" presId="urn:microsoft.com/office/officeart/2005/8/layout/list1"/>
    <dgm:cxn modelId="{8FC8A8B1-7DD6-41E3-9BA3-8A23288F8A1D}" type="presParOf" srcId="{BF6E9E89-14F7-45A0-B458-2D527C4DDD13}" destId="{24CFE86A-B590-4AB8-BF88-C4E18672FB1C}" srcOrd="3" destOrd="0" presId="urn:microsoft.com/office/officeart/2005/8/layout/list1"/>
    <dgm:cxn modelId="{E11560DC-4CD4-4B58-95D4-4CD5CCAF2C68}" type="presParOf" srcId="{BF6E9E89-14F7-45A0-B458-2D527C4DDD13}" destId="{E42AC51F-002E-4B50-888C-C7AB78836217}" srcOrd="4" destOrd="0" presId="urn:microsoft.com/office/officeart/2005/8/layout/list1"/>
    <dgm:cxn modelId="{0F47C444-FD9F-4112-8CAA-F42A61B4EE34}" type="presParOf" srcId="{E42AC51F-002E-4B50-888C-C7AB78836217}" destId="{1CD7A04F-E418-40A0-B099-4460ED6741EC}" srcOrd="0" destOrd="0" presId="urn:microsoft.com/office/officeart/2005/8/layout/list1"/>
    <dgm:cxn modelId="{7BADCF0A-9A8C-4081-9C6B-9B331C506947}" type="presParOf" srcId="{E42AC51F-002E-4B50-888C-C7AB78836217}" destId="{68D744DE-C474-4F5B-BBB3-9A48E39BDB8A}" srcOrd="1" destOrd="0" presId="urn:microsoft.com/office/officeart/2005/8/layout/list1"/>
    <dgm:cxn modelId="{BAEBDA3A-C3C0-4729-A6CA-697A17F77743}" type="presParOf" srcId="{BF6E9E89-14F7-45A0-B458-2D527C4DDD13}" destId="{06672D4F-2BD3-43F4-AEA5-462FB4718343}" srcOrd="5" destOrd="0" presId="urn:microsoft.com/office/officeart/2005/8/layout/list1"/>
    <dgm:cxn modelId="{A481F56B-8CA3-4470-8FD9-081E7C8440C0}" type="presParOf" srcId="{BF6E9E89-14F7-45A0-B458-2D527C4DDD13}" destId="{B1012217-68C6-4E73-A3E1-8E50E5B15317}" srcOrd="6" destOrd="0" presId="urn:microsoft.com/office/officeart/2005/8/layout/list1"/>
    <dgm:cxn modelId="{5F46B3DC-6B2D-4CF7-9047-DACB484EEB75}" type="presParOf" srcId="{BF6E9E89-14F7-45A0-B458-2D527C4DDD13}" destId="{92328A67-C3A7-4C42-B98A-3FF305EB9F3F}" srcOrd="7" destOrd="0" presId="urn:microsoft.com/office/officeart/2005/8/layout/list1"/>
    <dgm:cxn modelId="{53A93C9E-1F0E-4328-B7F5-BC25ED7ED9A7}" type="presParOf" srcId="{BF6E9E89-14F7-45A0-B458-2D527C4DDD13}" destId="{462A5887-AC16-4454-8234-6E322DCA3262}" srcOrd="8" destOrd="0" presId="urn:microsoft.com/office/officeart/2005/8/layout/list1"/>
    <dgm:cxn modelId="{F67BBC41-6AD2-4473-8BC7-B8284B7E653A}" type="presParOf" srcId="{462A5887-AC16-4454-8234-6E322DCA3262}" destId="{697B571E-0034-446F-820E-E43ADF9E5B37}" srcOrd="0" destOrd="0" presId="urn:microsoft.com/office/officeart/2005/8/layout/list1"/>
    <dgm:cxn modelId="{92404953-1C92-4CA0-B8E6-2F9A1E82CB23}" type="presParOf" srcId="{462A5887-AC16-4454-8234-6E322DCA3262}" destId="{9122543F-2660-4447-8C9C-F1BD5CB00560}" srcOrd="1" destOrd="0" presId="urn:microsoft.com/office/officeart/2005/8/layout/list1"/>
    <dgm:cxn modelId="{9217F0FC-4813-4664-BFB8-8F4CA24AC196}" type="presParOf" srcId="{BF6E9E89-14F7-45A0-B458-2D527C4DDD13}" destId="{1E38A15A-6006-4014-A0EC-4ECB88D8C2C6}" srcOrd="9" destOrd="0" presId="urn:microsoft.com/office/officeart/2005/8/layout/list1"/>
    <dgm:cxn modelId="{987B1BE1-11B6-4F21-A0A7-5FC235B3D86F}" type="presParOf" srcId="{BF6E9E89-14F7-45A0-B458-2D527C4DDD13}" destId="{D14524DD-60C3-4335-AEE1-7F8B249AF98F}" srcOrd="10" destOrd="0" presId="urn:microsoft.com/office/officeart/2005/8/layout/list1"/>
    <dgm:cxn modelId="{F6CC5CF8-F93E-40CE-BCD0-F1872113DE92}" type="presParOf" srcId="{BF6E9E89-14F7-45A0-B458-2D527C4DDD13}" destId="{08107BE9-69AF-4CD1-BA71-10A30ECF98CF}" srcOrd="11" destOrd="0" presId="urn:microsoft.com/office/officeart/2005/8/layout/list1"/>
    <dgm:cxn modelId="{F0F6F1AB-1003-4C8A-857E-C96B54319750}" type="presParOf" srcId="{BF6E9E89-14F7-45A0-B458-2D527C4DDD13}" destId="{F612D3E2-6D5B-4CA8-AD90-A8742B1C1253}" srcOrd="12" destOrd="0" presId="urn:microsoft.com/office/officeart/2005/8/layout/list1"/>
    <dgm:cxn modelId="{9617412F-5542-423E-B859-F71EEA69D491}" type="presParOf" srcId="{F612D3E2-6D5B-4CA8-AD90-A8742B1C1253}" destId="{B36C1E6A-56A6-492A-B90C-F370BFC21620}" srcOrd="0" destOrd="0" presId="urn:microsoft.com/office/officeart/2005/8/layout/list1"/>
    <dgm:cxn modelId="{D9CDFA05-575E-4DE1-B809-E6F92D6E8552}" type="presParOf" srcId="{F612D3E2-6D5B-4CA8-AD90-A8742B1C1253}" destId="{EBCBA27C-3699-4467-9F6B-9C7BDAC3B9B6}" srcOrd="1" destOrd="0" presId="urn:microsoft.com/office/officeart/2005/8/layout/list1"/>
    <dgm:cxn modelId="{195225B5-9386-4D28-987D-43423A06CBB8}" type="presParOf" srcId="{BF6E9E89-14F7-45A0-B458-2D527C4DDD13}" destId="{3C6C65E1-B1C1-4FB9-BCD3-0061163F5830}" srcOrd="13" destOrd="0" presId="urn:microsoft.com/office/officeart/2005/8/layout/list1"/>
    <dgm:cxn modelId="{50021C06-A63E-405B-9058-3E67247B87D4}" type="presParOf" srcId="{BF6E9E89-14F7-45A0-B458-2D527C4DDD13}" destId="{A1B51206-9262-488C-8455-DCE9C2CD25A0}"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95363-C8E3-47B4-BC5F-11BF9DD91C06}" type="doc">
      <dgm:prSet loTypeId="urn:microsoft.com/office/officeart/2005/8/layout/vList5" loCatId="list" qsTypeId="urn:microsoft.com/office/officeart/2005/8/quickstyle/simple5" qsCatId="simple" csTypeId="urn:microsoft.com/office/officeart/2005/8/colors/accent1_2#1" csCatId="accent1" phldr="1"/>
      <dgm:spPr/>
      <dgm:t>
        <a:bodyPr/>
        <a:lstStyle/>
        <a:p>
          <a:endParaRPr lang="en-US"/>
        </a:p>
      </dgm:t>
    </dgm:pt>
    <dgm:pt modelId="{AC9691D7-3B5D-4797-AB26-FCF657984919}">
      <dgm:prSet custT="1"/>
      <dgm:spPr/>
      <dgm:t>
        <a:bodyPr/>
        <a:lstStyle/>
        <a:p>
          <a:pPr rtl="0"/>
          <a:r>
            <a:rPr lang="en-US" sz="5400" dirty="0" smtClean="0"/>
            <a:t>Elaine</a:t>
          </a:r>
          <a:endParaRPr lang="en-US" sz="6500" dirty="0"/>
        </a:p>
      </dgm:t>
    </dgm:pt>
    <dgm:pt modelId="{4D66744C-A6E3-4D85-8084-25C8141C8FB3}" type="parTrans" cxnId="{9CDF8875-0DE8-46CD-8296-F997F29D08FD}">
      <dgm:prSet/>
      <dgm:spPr/>
      <dgm:t>
        <a:bodyPr/>
        <a:lstStyle/>
        <a:p>
          <a:endParaRPr lang="en-US"/>
        </a:p>
      </dgm:t>
    </dgm:pt>
    <dgm:pt modelId="{25FA5E58-F1A2-445B-9DCA-F8B32C5216B6}" type="sibTrans" cxnId="{9CDF8875-0DE8-46CD-8296-F997F29D08FD}">
      <dgm:prSet/>
      <dgm:spPr/>
      <dgm:t>
        <a:bodyPr/>
        <a:lstStyle/>
        <a:p>
          <a:endParaRPr lang="en-US"/>
        </a:p>
      </dgm:t>
    </dgm:pt>
    <dgm:pt modelId="{3C60958F-9ABD-48E2-8EFE-EF4D48BB9E3B}">
      <dgm:prSet custT="1"/>
      <dgm:spPr/>
      <dgm:t>
        <a:bodyPr/>
        <a:lstStyle/>
        <a:p>
          <a:pPr rtl="0"/>
          <a:r>
            <a:rPr lang="en-US" sz="2000" dirty="0" smtClean="0"/>
            <a:t>Collaboration Technologies COE</a:t>
          </a:r>
          <a:endParaRPr lang="en-US" sz="2000" dirty="0"/>
        </a:p>
      </dgm:t>
    </dgm:pt>
    <dgm:pt modelId="{91704C3F-F5EE-4F4D-AADD-F9838A8A6FDB}" type="parTrans" cxnId="{64343F82-5188-4460-BC04-41011CA2907A}">
      <dgm:prSet/>
      <dgm:spPr/>
      <dgm:t>
        <a:bodyPr/>
        <a:lstStyle/>
        <a:p>
          <a:endParaRPr lang="en-US"/>
        </a:p>
      </dgm:t>
    </dgm:pt>
    <dgm:pt modelId="{F26534FB-3F8D-4C51-88E8-AFF0C406EF91}" type="sibTrans" cxnId="{64343F82-5188-4460-BC04-41011CA2907A}">
      <dgm:prSet/>
      <dgm:spPr/>
      <dgm:t>
        <a:bodyPr/>
        <a:lstStyle/>
        <a:p>
          <a:endParaRPr lang="en-US"/>
        </a:p>
      </dgm:t>
    </dgm:pt>
    <dgm:pt modelId="{6DF951F9-9BA1-483F-BEC2-6FC0D1C0439D}">
      <dgm:prSet custT="1"/>
      <dgm:spPr/>
      <dgm:t>
        <a:bodyPr/>
        <a:lstStyle/>
        <a:p>
          <a:pPr rtl="0"/>
          <a:r>
            <a:rPr lang="en-US" sz="2000" dirty="0" smtClean="0"/>
            <a:t>2</a:t>
          </a:r>
          <a:r>
            <a:rPr lang="en-US" sz="2000" baseline="30000" dirty="0" smtClean="0"/>
            <a:t>nd </a:t>
          </a:r>
          <a:r>
            <a:rPr lang="en-US" sz="2000" dirty="0" smtClean="0"/>
            <a:t>Year IT Leadership Program Associate</a:t>
          </a:r>
          <a:endParaRPr lang="en-US" sz="2000" dirty="0"/>
        </a:p>
      </dgm:t>
    </dgm:pt>
    <dgm:pt modelId="{84029906-8BEF-46FC-A72D-48B7940F450D}" type="parTrans" cxnId="{FD10908F-DC06-4D03-8875-346889C74D51}">
      <dgm:prSet/>
      <dgm:spPr/>
      <dgm:t>
        <a:bodyPr/>
        <a:lstStyle/>
        <a:p>
          <a:endParaRPr lang="en-US"/>
        </a:p>
      </dgm:t>
    </dgm:pt>
    <dgm:pt modelId="{825A9B9F-22DF-4892-AFCA-9920598B5B4C}" type="sibTrans" cxnId="{FD10908F-DC06-4D03-8875-346889C74D51}">
      <dgm:prSet/>
      <dgm:spPr/>
      <dgm:t>
        <a:bodyPr/>
        <a:lstStyle/>
        <a:p>
          <a:endParaRPr lang="en-US"/>
        </a:p>
      </dgm:t>
    </dgm:pt>
    <dgm:pt modelId="{2FB7CDF8-1A8B-429F-B8DE-C12E26B6D3D7}">
      <dgm:prSet custT="1"/>
      <dgm:spPr/>
      <dgm:t>
        <a:bodyPr/>
        <a:lstStyle/>
        <a:p>
          <a:pPr rtl="0"/>
          <a:r>
            <a:rPr lang="en-US" sz="2000" dirty="0" smtClean="0"/>
            <a:t>RPI, 2012, MGMT - MIS</a:t>
          </a:r>
          <a:endParaRPr lang="en-US" sz="2000" dirty="0"/>
        </a:p>
      </dgm:t>
    </dgm:pt>
    <dgm:pt modelId="{3CF3F4CC-30C3-42A8-84AA-AF3859606DCA}" type="parTrans" cxnId="{31DC96EA-1250-425B-9733-1616FAFA664F}">
      <dgm:prSet/>
      <dgm:spPr/>
      <dgm:t>
        <a:bodyPr/>
        <a:lstStyle/>
        <a:p>
          <a:endParaRPr lang="en-US"/>
        </a:p>
      </dgm:t>
    </dgm:pt>
    <dgm:pt modelId="{726487D1-DC50-4F4B-8435-DF823D11C7A0}" type="sibTrans" cxnId="{31DC96EA-1250-425B-9733-1616FAFA664F}">
      <dgm:prSet/>
      <dgm:spPr/>
      <dgm:t>
        <a:bodyPr/>
        <a:lstStyle/>
        <a:p>
          <a:endParaRPr lang="en-US"/>
        </a:p>
      </dgm:t>
    </dgm:pt>
    <dgm:pt modelId="{CC12E7A2-7E63-4897-A949-2307C4B56F95}" type="pres">
      <dgm:prSet presAssocID="{50195363-C8E3-47B4-BC5F-11BF9DD91C06}" presName="Name0" presStyleCnt="0">
        <dgm:presLayoutVars>
          <dgm:dir/>
          <dgm:animLvl val="lvl"/>
          <dgm:resizeHandles val="exact"/>
        </dgm:presLayoutVars>
      </dgm:prSet>
      <dgm:spPr/>
      <dgm:t>
        <a:bodyPr/>
        <a:lstStyle/>
        <a:p>
          <a:endParaRPr lang="en-US"/>
        </a:p>
      </dgm:t>
    </dgm:pt>
    <dgm:pt modelId="{A6CA3154-14E8-4EDC-87C3-1C25EDE6BF13}" type="pres">
      <dgm:prSet presAssocID="{AC9691D7-3B5D-4797-AB26-FCF657984919}" presName="linNode" presStyleCnt="0"/>
      <dgm:spPr/>
    </dgm:pt>
    <dgm:pt modelId="{4D232DC8-D522-4ED7-86F3-B8B02FF4E4AC}" type="pres">
      <dgm:prSet presAssocID="{AC9691D7-3B5D-4797-AB26-FCF657984919}" presName="parentText" presStyleLbl="node1" presStyleIdx="0" presStyleCnt="1">
        <dgm:presLayoutVars>
          <dgm:chMax val="1"/>
          <dgm:bulletEnabled val="1"/>
        </dgm:presLayoutVars>
      </dgm:prSet>
      <dgm:spPr/>
      <dgm:t>
        <a:bodyPr/>
        <a:lstStyle/>
        <a:p>
          <a:endParaRPr lang="en-US"/>
        </a:p>
      </dgm:t>
    </dgm:pt>
    <dgm:pt modelId="{7FFF5373-19C9-4C0B-9D57-48EE849CE088}" type="pres">
      <dgm:prSet presAssocID="{AC9691D7-3B5D-4797-AB26-FCF657984919}" presName="descendantText" presStyleLbl="alignAccFollowNode1" presStyleIdx="0" presStyleCnt="1">
        <dgm:presLayoutVars>
          <dgm:bulletEnabled val="1"/>
        </dgm:presLayoutVars>
      </dgm:prSet>
      <dgm:spPr/>
      <dgm:t>
        <a:bodyPr/>
        <a:lstStyle/>
        <a:p>
          <a:endParaRPr lang="en-US"/>
        </a:p>
      </dgm:t>
    </dgm:pt>
  </dgm:ptLst>
  <dgm:cxnLst>
    <dgm:cxn modelId="{90281141-716A-4513-91BE-42B0154D5F60}" type="presOf" srcId="{3C60958F-9ABD-48E2-8EFE-EF4D48BB9E3B}" destId="{7FFF5373-19C9-4C0B-9D57-48EE849CE088}" srcOrd="0" destOrd="0" presId="urn:microsoft.com/office/officeart/2005/8/layout/vList5"/>
    <dgm:cxn modelId="{7BD09D92-C8E8-4128-8D46-E6B765B2438D}" type="presOf" srcId="{AC9691D7-3B5D-4797-AB26-FCF657984919}" destId="{4D232DC8-D522-4ED7-86F3-B8B02FF4E4AC}" srcOrd="0" destOrd="0" presId="urn:microsoft.com/office/officeart/2005/8/layout/vList5"/>
    <dgm:cxn modelId="{FD10908F-DC06-4D03-8875-346889C74D51}" srcId="{AC9691D7-3B5D-4797-AB26-FCF657984919}" destId="{6DF951F9-9BA1-483F-BEC2-6FC0D1C0439D}" srcOrd="1" destOrd="0" parTransId="{84029906-8BEF-46FC-A72D-48B7940F450D}" sibTransId="{825A9B9F-22DF-4892-AFCA-9920598B5B4C}"/>
    <dgm:cxn modelId="{9CDF8875-0DE8-46CD-8296-F997F29D08FD}" srcId="{50195363-C8E3-47B4-BC5F-11BF9DD91C06}" destId="{AC9691D7-3B5D-4797-AB26-FCF657984919}" srcOrd="0" destOrd="0" parTransId="{4D66744C-A6E3-4D85-8084-25C8141C8FB3}" sibTransId="{25FA5E58-F1A2-445B-9DCA-F8B32C5216B6}"/>
    <dgm:cxn modelId="{64343F82-5188-4460-BC04-41011CA2907A}" srcId="{AC9691D7-3B5D-4797-AB26-FCF657984919}" destId="{3C60958F-9ABD-48E2-8EFE-EF4D48BB9E3B}" srcOrd="0" destOrd="0" parTransId="{91704C3F-F5EE-4F4D-AADD-F9838A8A6FDB}" sibTransId="{F26534FB-3F8D-4C51-88E8-AFF0C406EF91}"/>
    <dgm:cxn modelId="{31DC96EA-1250-425B-9733-1616FAFA664F}" srcId="{AC9691D7-3B5D-4797-AB26-FCF657984919}" destId="{2FB7CDF8-1A8B-429F-B8DE-C12E26B6D3D7}" srcOrd="2" destOrd="0" parTransId="{3CF3F4CC-30C3-42A8-84AA-AF3859606DCA}" sibTransId="{726487D1-DC50-4F4B-8435-DF823D11C7A0}"/>
    <dgm:cxn modelId="{77E84136-F64A-4C70-988F-EE44531B3BA5}" type="presOf" srcId="{6DF951F9-9BA1-483F-BEC2-6FC0D1C0439D}" destId="{7FFF5373-19C9-4C0B-9D57-48EE849CE088}" srcOrd="0" destOrd="1" presId="urn:microsoft.com/office/officeart/2005/8/layout/vList5"/>
    <dgm:cxn modelId="{8C256D5A-3081-45A2-923D-23C328657E3E}" type="presOf" srcId="{50195363-C8E3-47B4-BC5F-11BF9DD91C06}" destId="{CC12E7A2-7E63-4897-A949-2307C4B56F95}" srcOrd="0" destOrd="0" presId="urn:microsoft.com/office/officeart/2005/8/layout/vList5"/>
    <dgm:cxn modelId="{6A0066BA-DA56-40BE-A31A-F7E110D21546}" type="presOf" srcId="{2FB7CDF8-1A8B-429F-B8DE-C12E26B6D3D7}" destId="{7FFF5373-19C9-4C0B-9D57-48EE849CE088}" srcOrd="0" destOrd="2" presId="urn:microsoft.com/office/officeart/2005/8/layout/vList5"/>
    <dgm:cxn modelId="{96D0E515-EA8E-465B-A740-DD42DE60134F}" type="presParOf" srcId="{CC12E7A2-7E63-4897-A949-2307C4B56F95}" destId="{A6CA3154-14E8-4EDC-87C3-1C25EDE6BF13}" srcOrd="0" destOrd="0" presId="urn:microsoft.com/office/officeart/2005/8/layout/vList5"/>
    <dgm:cxn modelId="{A1F0FE68-92E6-482D-9D1A-DEDB9A2A11BE}" type="presParOf" srcId="{A6CA3154-14E8-4EDC-87C3-1C25EDE6BF13}" destId="{4D232DC8-D522-4ED7-86F3-B8B02FF4E4AC}" srcOrd="0" destOrd="0" presId="urn:microsoft.com/office/officeart/2005/8/layout/vList5"/>
    <dgm:cxn modelId="{3BDB650F-BC41-4313-9A3A-5643B3AD0640}" type="presParOf" srcId="{A6CA3154-14E8-4EDC-87C3-1C25EDE6BF13}" destId="{7FFF5373-19C9-4C0B-9D57-48EE849CE08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81E4E2-DB6A-44AF-9D62-9A48D44DD968}" type="doc">
      <dgm:prSet loTypeId="urn:microsoft.com/office/officeart/2005/8/layout/chevron1" loCatId="process" qsTypeId="urn:microsoft.com/office/officeart/2005/8/quickstyle/simple1#2" qsCatId="simple" csTypeId="urn:microsoft.com/office/officeart/2005/8/colors/colorful3" csCatId="colorful" phldr="1"/>
      <dgm:spPr/>
    </dgm:pt>
    <dgm:pt modelId="{148F470D-F45C-484E-BB65-DC1DFB09F4A9}">
      <dgm:prSet phldrT="[Text]"/>
      <dgm:spPr>
        <a:solidFill>
          <a:schemeClr val="tx2">
            <a:lumMod val="75000"/>
          </a:schemeClr>
        </a:solidFill>
      </dgm:spPr>
      <dgm:t>
        <a:bodyPr/>
        <a:lstStyle/>
        <a:p>
          <a:r>
            <a:rPr lang="en-US" dirty="0" smtClean="0"/>
            <a:t>Application Security</a:t>
          </a:r>
          <a:endParaRPr lang="en-US" dirty="0"/>
        </a:p>
      </dgm:t>
    </dgm:pt>
    <dgm:pt modelId="{23F2CD3A-2F7C-45F5-BB2B-5D74D49A447F}" type="parTrans" cxnId="{42D3F85F-F381-44F4-9CCF-6E0B7F4D36F0}">
      <dgm:prSet/>
      <dgm:spPr/>
      <dgm:t>
        <a:bodyPr/>
        <a:lstStyle/>
        <a:p>
          <a:endParaRPr lang="en-US"/>
        </a:p>
      </dgm:t>
    </dgm:pt>
    <dgm:pt modelId="{39BB6846-BF20-427B-888F-D0E80A9769D0}" type="sibTrans" cxnId="{42D3F85F-F381-44F4-9CCF-6E0B7F4D36F0}">
      <dgm:prSet/>
      <dgm:spPr/>
      <dgm:t>
        <a:bodyPr/>
        <a:lstStyle/>
        <a:p>
          <a:endParaRPr lang="en-US"/>
        </a:p>
      </dgm:t>
    </dgm:pt>
    <dgm:pt modelId="{246A5ECE-E89C-4F4C-978E-35E903FBAE00}">
      <dgm:prSet phldrT="[Text]"/>
      <dgm:spPr>
        <a:solidFill>
          <a:schemeClr val="accent5">
            <a:lumMod val="75000"/>
          </a:schemeClr>
        </a:solidFill>
      </dgm:spPr>
      <dgm:t>
        <a:bodyPr/>
        <a:lstStyle/>
        <a:p>
          <a:r>
            <a:rPr lang="en-US" dirty="0" smtClean="0"/>
            <a:t>Information Security</a:t>
          </a:r>
          <a:endParaRPr lang="en-US" dirty="0"/>
        </a:p>
      </dgm:t>
    </dgm:pt>
    <dgm:pt modelId="{3BCAA27B-D4DE-462A-A223-3DF91DF19527}" type="parTrans" cxnId="{94989191-6667-4460-8A5D-96576E68544D}">
      <dgm:prSet/>
      <dgm:spPr/>
      <dgm:t>
        <a:bodyPr/>
        <a:lstStyle/>
        <a:p>
          <a:endParaRPr lang="en-US"/>
        </a:p>
      </dgm:t>
    </dgm:pt>
    <dgm:pt modelId="{5B1B0966-ED0A-4B3E-9D5F-6B1138500440}" type="sibTrans" cxnId="{94989191-6667-4460-8A5D-96576E68544D}">
      <dgm:prSet/>
      <dgm:spPr/>
      <dgm:t>
        <a:bodyPr/>
        <a:lstStyle/>
        <a:p>
          <a:endParaRPr lang="en-US"/>
        </a:p>
      </dgm:t>
    </dgm:pt>
    <dgm:pt modelId="{7CE51397-CA3E-4FEB-B6DB-C185AF10531F}">
      <dgm:prSet phldrT="[Text]"/>
      <dgm:spPr/>
      <dgm:t>
        <a:bodyPr/>
        <a:lstStyle/>
        <a:p>
          <a:r>
            <a:rPr lang="en-US" dirty="0" smtClean="0"/>
            <a:t>Collaboration Services</a:t>
          </a:r>
          <a:endParaRPr lang="en-US" dirty="0"/>
        </a:p>
      </dgm:t>
    </dgm:pt>
    <dgm:pt modelId="{6F6D15ED-6D13-42C6-9DD0-1C717B94DF2E}" type="parTrans" cxnId="{45DEBF39-8255-4414-87A2-FE358E30498A}">
      <dgm:prSet/>
      <dgm:spPr/>
      <dgm:t>
        <a:bodyPr/>
        <a:lstStyle/>
        <a:p>
          <a:endParaRPr lang="en-US"/>
        </a:p>
      </dgm:t>
    </dgm:pt>
    <dgm:pt modelId="{72B1AEF4-0281-4552-A899-6987F2904934}" type="sibTrans" cxnId="{45DEBF39-8255-4414-87A2-FE358E30498A}">
      <dgm:prSet/>
      <dgm:spPr/>
      <dgm:t>
        <a:bodyPr/>
        <a:lstStyle/>
        <a:p>
          <a:endParaRPr lang="en-US"/>
        </a:p>
      </dgm:t>
    </dgm:pt>
    <dgm:pt modelId="{F79B5B37-EE8F-4B7A-9620-6D4EAEEDF1DD}" type="pres">
      <dgm:prSet presAssocID="{E881E4E2-DB6A-44AF-9D62-9A48D44DD968}" presName="Name0" presStyleCnt="0">
        <dgm:presLayoutVars>
          <dgm:dir/>
          <dgm:animLvl val="lvl"/>
          <dgm:resizeHandles val="exact"/>
        </dgm:presLayoutVars>
      </dgm:prSet>
      <dgm:spPr/>
    </dgm:pt>
    <dgm:pt modelId="{6BF0EBAE-187B-41E6-9562-8056DB06D4D0}" type="pres">
      <dgm:prSet presAssocID="{148F470D-F45C-484E-BB65-DC1DFB09F4A9}" presName="parTxOnly" presStyleLbl="node1" presStyleIdx="0" presStyleCnt="3">
        <dgm:presLayoutVars>
          <dgm:chMax val="0"/>
          <dgm:chPref val="0"/>
          <dgm:bulletEnabled val="1"/>
        </dgm:presLayoutVars>
      </dgm:prSet>
      <dgm:spPr/>
      <dgm:t>
        <a:bodyPr/>
        <a:lstStyle/>
        <a:p>
          <a:endParaRPr lang="en-US"/>
        </a:p>
      </dgm:t>
    </dgm:pt>
    <dgm:pt modelId="{E4890D33-9892-4E29-B225-D9592F7F53C6}" type="pres">
      <dgm:prSet presAssocID="{39BB6846-BF20-427B-888F-D0E80A9769D0}" presName="parTxOnlySpace" presStyleCnt="0"/>
      <dgm:spPr/>
    </dgm:pt>
    <dgm:pt modelId="{743C1531-2753-4B8E-BB43-55B5DEB97428}" type="pres">
      <dgm:prSet presAssocID="{246A5ECE-E89C-4F4C-978E-35E903FBAE00}" presName="parTxOnly" presStyleLbl="node1" presStyleIdx="1" presStyleCnt="3">
        <dgm:presLayoutVars>
          <dgm:chMax val="0"/>
          <dgm:chPref val="0"/>
          <dgm:bulletEnabled val="1"/>
        </dgm:presLayoutVars>
      </dgm:prSet>
      <dgm:spPr/>
      <dgm:t>
        <a:bodyPr/>
        <a:lstStyle/>
        <a:p>
          <a:endParaRPr lang="en-US"/>
        </a:p>
      </dgm:t>
    </dgm:pt>
    <dgm:pt modelId="{810FAE18-7773-45E1-B417-99A2D82320FE}" type="pres">
      <dgm:prSet presAssocID="{5B1B0966-ED0A-4B3E-9D5F-6B1138500440}" presName="parTxOnlySpace" presStyleCnt="0"/>
      <dgm:spPr/>
    </dgm:pt>
    <dgm:pt modelId="{91269EE7-4565-43C9-8878-EA697AA1337A}" type="pres">
      <dgm:prSet presAssocID="{7CE51397-CA3E-4FEB-B6DB-C185AF10531F}" presName="parTxOnly" presStyleLbl="node1" presStyleIdx="2" presStyleCnt="3">
        <dgm:presLayoutVars>
          <dgm:chMax val="0"/>
          <dgm:chPref val="0"/>
          <dgm:bulletEnabled val="1"/>
        </dgm:presLayoutVars>
      </dgm:prSet>
      <dgm:spPr/>
      <dgm:t>
        <a:bodyPr/>
        <a:lstStyle/>
        <a:p>
          <a:endParaRPr lang="en-US"/>
        </a:p>
      </dgm:t>
    </dgm:pt>
  </dgm:ptLst>
  <dgm:cxnLst>
    <dgm:cxn modelId="{45DEBF39-8255-4414-87A2-FE358E30498A}" srcId="{E881E4E2-DB6A-44AF-9D62-9A48D44DD968}" destId="{7CE51397-CA3E-4FEB-B6DB-C185AF10531F}" srcOrd="2" destOrd="0" parTransId="{6F6D15ED-6D13-42C6-9DD0-1C717B94DF2E}" sibTransId="{72B1AEF4-0281-4552-A899-6987F2904934}"/>
    <dgm:cxn modelId="{94989191-6667-4460-8A5D-96576E68544D}" srcId="{E881E4E2-DB6A-44AF-9D62-9A48D44DD968}" destId="{246A5ECE-E89C-4F4C-978E-35E903FBAE00}" srcOrd="1" destOrd="0" parTransId="{3BCAA27B-D4DE-462A-A223-3DF91DF19527}" sibTransId="{5B1B0966-ED0A-4B3E-9D5F-6B1138500440}"/>
    <dgm:cxn modelId="{0C291A3D-7945-4FC7-A472-FB3A2227F2FA}" type="presOf" srcId="{E881E4E2-DB6A-44AF-9D62-9A48D44DD968}" destId="{F79B5B37-EE8F-4B7A-9620-6D4EAEEDF1DD}" srcOrd="0" destOrd="0" presId="urn:microsoft.com/office/officeart/2005/8/layout/chevron1"/>
    <dgm:cxn modelId="{7CFB93E4-F8A6-462C-8FB6-094A85E78B17}" type="presOf" srcId="{246A5ECE-E89C-4F4C-978E-35E903FBAE00}" destId="{743C1531-2753-4B8E-BB43-55B5DEB97428}" srcOrd="0" destOrd="0" presId="urn:microsoft.com/office/officeart/2005/8/layout/chevron1"/>
    <dgm:cxn modelId="{4B1622E2-5128-474E-ACE5-7279943C0976}" type="presOf" srcId="{148F470D-F45C-484E-BB65-DC1DFB09F4A9}" destId="{6BF0EBAE-187B-41E6-9562-8056DB06D4D0}" srcOrd="0" destOrd="0" presId="urn:microsoft.com/office/officeart/2005/8/layout/chevron1"/>
    <dgm:cxn modelId="{281664F2-60D5-4336-A9CC-2B3723C899A7}" type="presOf" srcId="{7CE51397-CA3E-4FEB-B6DB-C185AF10531F}" destId="{91269EE7-4565-43C9-8878-EA697AA1337A}" srcOrd="0" destOrd="0" presId="urn:microsoft.com/office/officeart/2005/8/layout/chevron1"/>
    <dgm:cxn modelId="{42D3F85F-F381-44F4-9CCF-6E0B7F4D36F0}" srcId="{E881E4E2-DB6A-44AF-9D62-9A48D44DD968}" destId="{148F470D-F45C-484E-BB65-DC1DFB09F4A9}" srcOrd="0" destOrd="0" parTransId="{23F2CD3A-2F7C-45F5-BB2B-5D74D49A447F}" sibTransId="{39BB6846-BF20-427B-888F-D0E80A9769D0}"/>
    <dgm:cxn modelId="{2E88B63A-D8D5-4677-8F7B-C1AC925B4084}" type="presParOf" srcId="{F79B5B37-EE8F-4B7A-9620-6D4EAEEDF1DD}" destId="{6BF0EBAE-187B-41E6-9562-8056DB06D4D0}" srcOrd="0" destOrd="0" presId="urn:microsoft.com/office/officeart/2005/8/layout/chevron1"/>
    <dgm:cxn modelId="{2F1824E7-507C-4E0F-BAE7-8917875F65C8}" type="presParOf" srcId="{F79B5B37-EE8F-4B7A-9620-6D4EAEEDF1DD}" destId="{E4890D33-9892-4E29-B225-D9592F7F53C6}" srcOrd="1" destOrd="0" presId="urn:microsoft.com/office/officeart/2005/8/layout/chevron1"/>
    <dgm:cxn modelId="{EFB05D24-FFF0-436C-9BB5-332187307C36}" type="presParOf" srcId="{F79B5B37-EE8F-4B7A-9620-6D4EAEEDF1DD}" destId="{743C1531-2753-4B8E-BB43-55B5DEB97428}" srcOrd="2" destOrd="0" presId="urn:microsoft.com/office/officeart/2005/8/layout/chevron1"/>
    <dgm:cxn modelId="{8C4C1CA6-7F15-4591-8666-C3FE7E5BE436}" type="presParOf" srcId="{F79B5B37-EE8F-4B7A-9620-6D4EAEEDF1DD}" destId="{810FAE18-7773-45E1-B417-99A2D82320FE}" srcOrd="3" destOrd="0" presId="urn:microsoft.com/office/officeart/2005/8/layout/chevron1"/>
    <dgm:cxn modelId="{25F5156A-3DD4-4604-9E69-F80174DB274F}" type="presParOf" srcId="{F79B5B37-EE8F-4B7A-9620-6D4EAEEDF1DD}" destId="{91269EE7-4565-43C9-8878-EA697AA1337A}"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195363-C8E3-47B4-BC5F-11BF9DD91C06}" type="doc">
      <dgm:prSet loTypeId="urn:microsoft.com/office/officeart/2005/8/layout/vList5" loCatId="list" qsTypeId="urn:microsoft.com/office/officeart/2005/8/quickstyle/simple5" qsCatId="simple" csTypeId="urn:microsoft.com/office/officeart/2005/8/colors/accent1_2#1" csCatId="accent1" phldr="1"/>
      <dgm:spPr/>
      <dgm:t>
        <a:bodyPr/>
        <a:lstStyle/>
        <a:p>
          <a:endParaRPr lang="en-US"/>
        </a:p>
      </dgm:t>
    </dgm:pt>
    <dgm:pt modelId="{AC9691D7-3B5D-4797-AB26-FCF657984919}">
      <dgm:prSet custT="1"/>
      <dgm:spPr/>
      <dgm:t>
        <a:bodyPr/>
        <a:lstStyle/>
        <a:p>
          <a:pPr rtl="0"/>
          <a:r>
            <a:rPr lang="en-US" sz="5400" dirty="0" smtClean="0"/>
            <a:t>Vinny</a:t>
          </a:r>
          <a:endParaRPr lang="en-US" sz="6500" dirty="0"/>
        </a:p>
      </dgm:t>
    </dgm:pt>
    <dgm:pt modelId="{4D66744C-A6E3-4D85-8084-25C8141C8FB3}" type="parTrans" cxnId="{9CDF8875-0DE8-46CD-8296-F997F29D08FD}">
      <dgm:prSet/>
      <dgm:spPr/>
      <dgm:t>
        <a:bodyPr/>
        <a:lstStyle/>
        <a:p>
          <a:endParaRPr lang="en-US"/>
        </a:p>
      </dgm:t>
    </dgm:pt>
    <dgm:pt modelId="{25FA5E58-F1A2-445B-9DCA-F8B32C5216B6}" type="sibTrans" cxnId="{9CDF8875-0DE8-46CD-8296-F997F29D08FD}">
      <dgm:prSet/>
      <dgm:spPr/>
      <dgm:t>
        <a:bodyPr/>
        <a:lstStyle/>
        <a:p>
          <a:endParaRPr lang="en-US"/>
        </a:p>
      </dgm:t>
    </dgm:pt>
    <dgm:pt modelId="{3C60958F-9ABD-48E2-8EFE-EF4D48BB9E3B}">
      <dgm:prSet custT="1"/>
      <dgm:spPr/>
      <dgm:t>
        <a:bodyPr/>
        <a:lstStyle/>
        <a:p>
          <a:pPr rtl="0"/>
          <a:r>
            <a:rPr lang="en-US" sz="2000" dirty="0" smtClean="0"/>
            <a:t>Collaboration Technologies COE</a:t>
          </a:r>
          <a:endParaRPr lang="en-US" sz="2000" dirty="0"/>
        </a:p>
      </dgm:t>
    </dgm:pt>
    <dgm:pt modelId="{91704C3F-F5EE-4F4D-AADD-F9838A8A6FDB}" type="parTrans" cxnId="{64343F82-5188-4460-BC04-41011CA2907A}">
      <dgm:prSet/>
      <dgm:spPr/>
      <dgm:t>
        <a:bodyPr/>
        <a:lstStyle/>
        <a:p>
          <a:endParaRPr lang="en-US"/>
        </a:p>
      </dgm:t>
    </dgm:pt>
    <dgm:pt modelId="{F26534FB-3F8D-4C51-88E8-AFF0C406EF91}" type="sibTrans" cxnId="{64343F82-5188-4460-BC04-41011CA2907A}">
      <dgm:prSet/>
      <dgm:spPr/>
      <dgm:t>
        <a:bodyPr/>
        <a:lstStyle/>
        <a:p>
          <a:endParaRPr lang="en-US"/>
        </a:p>
      </dgm:t>
    </dgm:pt>
    <dgm:pt modelId="{6DF951F9-9BA1-483F-BEC2-6FC0D1C0439D}">
      <dgm:prSet custT="1"/>
      <dgm:spPr/>
      <dgm:t>
        <a:bodyPr/>
        <a:lstStyle/>
        <a:p>
          <a:pPr rtl="0"/>
          <a:r>
            <a:rPr lang="en-US" sz="2000" dirty="0" smtClean="0"/>
            <a:t>Product Innovation - ITLP Alumni </a:t>
          </a:r>
          <a:endParaRPr lang="en-US" sz="2000" dirty="0"/>
        </a:p>
      </dgm:t>
    </dgm:pt>
    <dgm:pt modelId="{84029906-8BEF-46FC-A72D-48B7940F450D}" type="parTrans" cxnId="{FD10908F-DC06-4D03-8875-346889C74D51}">
      <dgm:prSet/>
      <dgm:spPr/>
      <dgm:t>
        <a:bodyPr/>
        <a:lstStyle/>
        <a:p>
          <a:endParaRPr lang="en-US"/>
        </a:p>
      </dgm:t>
    </dgm:pt>
    <dgm:pt modelId="{825A9B9F-22DF-4892-AFCA-9920598B5B4C}" type="sibTrans" cxnId="{FD10908F-DC06-4D03-8875-346889C74D51}">
      <dgm:prSet/>
      <dgm:spPr/>
      <dgm:t>
        <a:bodyPr/>
        <a:lstStyle/>
        <a:p>
          <a:endParaRPr lang="en-US"/>
        </a:p>
      </dgm:t>
    </dgm:pt>
    <dgm:pt modelId="{2FB7CDF8-1A8B-429F-B8DE-C12E26B6D3D7}">
      <dgm:prSet custT="1"/>
      <dgm:spPr/>
      <dgm:t>
        <a:bodyPr/>
        <a:lstStyle/>
        <a:p>
          <a:pPr rtl="0"/>
          <a:r>
            <a:rPr lang="en-US" sz="2000" dirty="0" smtClean="0"/>
            <a:t>RPI, 2010, ITWS - Finance</a:t>
          </a:r>
          <a:endParaRPr lang="en-US" sz="2000" dirty="0"/>
        </a:p>
      </dgm:t>
    </dgm:pt>
    <dgm:pt modelId="{3CF3F4CC-30C3-42A8-84AA-AF3859606DCA}" type="parTrans" cxnId="{31DC96EA-1250-425B-9733-1616FAFA664F}">
      <dgm:prSet/>
      <dgm:spPr/>
      <dgm:t>
        <a:bodyPr/>
        <a:lstStyle/>
        <a:p>
          <a:endParaRPr lang="en-US"/>
        </a:p>
      </dgm:t>
    </dgm:pt>
    <dgm:pt modelId="{726487D1-DC50-4F4B-8435-DF823D11C7A0}" type="sibTrans" cxnId="{31DC96EA-1250-425B-9733-1616FAFA664F}">
      <dgm:prSet/>
      <dgm:spPr/>
      <dgm:t>
        <a:bodyPr/>
        <a:lstStyle/>
        <a:p>
          <a:endParaRPr lang="en-US"/>
        </a:p>
      </dgm:t>
    </dgm:pt>
    <dgm:pt modelId="{CC12E7A2-7E63-4897-A949-2307C4B56F95}" type="pres">
      <dgm:prSet presAssocID="{50195363-C8E3-47B4-BC5F-11BF9DD91C06}" presName="Name0" presStyleCnt="0">
        <dgm:presLayoutVars>
          <dgm:dir/>
          <dgm:animLvl val="lvl"/>
          <dgm:resizeHandles val="exact"/>
        </dgm:presLayoutVars>
      </dgm:prSet>
      <dgm:spPr/>
      <dgm:t>
        <a:bodyPr/>
        <a:lstStyle/>
        <a:p>
          <a:endParaRPr lang="en-US"/>
        </a:p>
      </dgm:t>
    </dgm:pt>
    <dgm:pt modelId="{A6CA3154-14E8-4EDC-87C3-1C25EDE6BF13}" type="pres">
      <dgm:prSet presAssocID="{AC9691D7-3B5D-4797-AB26-FCF657984919}" presName="linNode" presStyleCnt="0"/>
      <dgm:spPr/>
    </dgm:pt>
    <dgm:pt modelId="{4D232DC8-D522-4ED7-86F3-B8B02FF4E4AC}" type="pres">
      <dgm:prSet presAssocID="{AC9691D7-3B5D-4797-AB26-FCF657984919}" presName="parentText" presStyleLbl="node1" presStyleIdx="0" presStyleCnt="1">
        <dgm:presLayoutVars>
          <dgm:chMax val="1"/>
          <dgm:bulletEnabled val="1"/>
        </dgm:presLayoutVars>
      </dgm:prSet>
      <dgm:spPr/>
      <dgm:t>
        <a:bodyPr/>
        <a:lstStyle/>
        <a:p>
          <a:endParaRPr lang="en-US"/>
        </a:p>
      </dgm:t>
    </dgm:pt>
    <dgm:pt modelId="{7FFF5373-19C9-4C0B-9D57-48EE849CE088}" type="pres">
      <dgm:prSet presAssocID="{AC9691D7-3B5D-4797-AB26-FCF657984919}" presName="descendantText" presStyleLbl="alignAccFollowNode1" presStyleIdx="0" presStyleCnt="1">
        <dgm:presLayoutVars>
          <dgm:bulletEnabled val="1"/>
        </dgm:presLayoutVars>
      </dgm:prSet>
      <dgm:spPr/>
      <dgm:t>
        <a:bodyPr/>
        <a:lstStyle/>
        <a:p>
          <a:endParaRPr lang="en-US"/>
        </a:p>
      </dgm:t>
    </dgm:pt>
  </dgm:ptLst>
  <dgm:cxnLst>
    <dgm:cxn modelId="{31DC96EA-1250-425B-9733-1616FAFA664F}" srcId="{AC9691D7-3B5D-4797-AB26-FCF657984919}" destId="{2FB7CDF8-1A8B-429F-B8DE-C12E26B6D3D7}" srcOrd="2" destOrd="0" parTransId="{3CF3F4CC-30C3-42A8-84AA-AF3859606DCA}" sibTransId="{726487D1-DC50-4F4B-8435-DF823D11C7A0}"/>
    <dgm:cxn modelId="{9E506E6E-F889-42CE-8988-5B45ABBED427}" type="presOf" srcId="{2FB7CDF8-1A8B-429F-B8DE-C12E26B6D3D7}" destId="{7FFF5373-19C9-4C0B-9D57-48EE849CE088}" srcOrd="0" destOrd="2" presId="urn:microsoft.com/office/officeart/2005/8/layout/vList5"/>
    <dgm:cxn modelId="{5891F245-DD54-44FB-8E29-1B81C280E86A}" type="presOf" srcId="{6DF951F9-9BA1-483F-BEC2-6FC0D1C0439D}" destId="{7FFF5373-19C9-4C0B-9D57-48EE849CE088}" srcOrd="0" destOrd="1" presId="urn:microsoft.com/office/officeart/2005/8/layout/vList5"/>
    <dgm:cxn modelId="{FD10908F-DC06-4D03-8875-346889C74D51}" srcId="{AC9691D7-3B5D-4797-AB26-FCF657984919}" destId="{6DF951F9-9BA1-483F-BEC2-6FC0D1C0439D}" srcOrd="1" destOrd="0" parTransId="{84029906-8BEF-46FC-A72D-48B7940F450D}" sibTransId="{825A9B9F-22DF-4892-AFCA-9920598B5B4C}"/>
    <dgm:cxn modelId="{9CDF8875-0DE8-46CD-8296-F997F29D08FD}" srcId="{50195363-C8E3-47B4-BC5F-11BF9DD91C06}" destId="{AC9691D7-3B5D-4797-AB26-FCF657984919}" srcOrd="0" destOrd="0" parTransId="{4D66744C-A6E3-4D85-8084-25C8141C8FB3}" sibTransId="{25FA5E58-F1A2-445B-9DCA-F8B32C5216B6}"/>
    <dgm:cxn modelId="{13DE7703-3E9B-4F3B-8987-BE9257A32945}" type="presOf" srcId="{3C60958F-9ABD-48E2-8EFE-EF4D48BB9E3B}" destId="{7FFF5373-19C9-4C0B-9D57-48EE849CE088}" srcOrd="0" destOrd="0" presId="urn:microsoft.com/office/officeart/2005/8/layout/vList5"/>
    <dgm:cxn modelId="{64343F82-5188-4460-BC04-41011CA2907A}" srcId="{AC9691D7-3B5D-4797-AB26-FCF657984919}" destId="{3C60958F-9ABD-48E2-8EFE-EF4D48BB9E3B}" srcOrd="0" destOrd="0" parTransId="{91704C3F-F5EE-4F4D-AADD-F9838A8A6FDB}" sibTransId="{F26534FB-3F8D-4C51-88E8-AFF0C406EF91}"/>
    <dgm:cxn modelId="{EDEB5739-84B8-4239-8140-CDB064DAF740}" type="presOf" srcId="{50195363-C8E3-47B4-BC5F-11BF9DD91C06}" destId="{CC12E7A2-7E63-4897-A949-2307C4B56F95}" srcOrd="0" destOrd="0" presId="urn:microsoft.com/office/officeart/2005/8/layout/vList5"/>
    <dgm:cxn modelId="{779ECB21-A21E-46A2-8741-BE4BD01CBC27}" type="presOf" srcId="{AC9691D7-3B5D-4797-AB26-FCF657984919}" destId="{4D232DC8-D522-4ED7-86F3-B8B02FF4E4AC}" srcOrd="0" destOrd="0" presId="urn:microsoft.com/office/officeart/2005/8/layout/vList5"/>
    <dgm:cxn modelId="{9B535511-226C-4090-AE96-D51FCDE7A332}" type="presParOf" srcId="{CC12E7A2-7E63-4897-A949-2307C4B56F95}" destId="{A6CA3154-14E8-4EDC-87C3-1C25EDE6BF13}" srcOrd="0" destOrd="0" presId="urn:microsoft.com/office/officeart/2005/8/layout/vList5"/>
    <dgm:cxn modelId="{5F712235-BE6A-4E64-AA5B-027E23B2E3F5}" type="presParOf" srcId="{A6CA3154-14E8-4EDC-87C3-1C25EDE6BF13}" destId="{4D232DC8-D522-4ED7-86F3-B8B02FF4E4AC}" srcOrd="0" destOrd="0" presId="urn:microsoft.com/office/officeart/2005/8/layout/vList5"/>
    <dgm:cxn modelId="{8957911C-78B3-45D3-8F9B-B30F984A9312}" type="presParOf" srcId="{A6CA3154-14E8-4EDC-87C3-1C25EDE6BF13}" destId="{7FFF5373-19C9-4C0B-9D57-48EE849CE08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81E4E2-DB6A-44AF-9D62-9A48D44DD968}" type="doc">
      <dgm:prSet loTypeId="urn:microsoft.com/office/officeart/2005/8/layout/chevron1" loCatId="process" qsTypeId="urn:microsoft.com/office/officeart/2005/8/quickstyle/simple1#2" qsCatId="simple" csTypeId="urn:microsoft.com/office/officeart/2005/8/colors/colorful3" csCatId="colorful" phldr="1"/>
      <dgm:spPr/>
    </dgm:pt>
    <dgm:pt modelId="{148F470D-F45C-484E-BB65-DC1DFB09F4A9}">
      <dgm:prSet phldrT="[Text]"/>
      <dgm:spPr>
        <a:solidFill>
          <a:schemeClr val="tx2">
            <a:lumMod val="75000"/>
          </a:schemeClr>
        </a:solidFill>
      </dgm:spPr>
      <dgm:t>
        <a:bodyPr/>
        <a:lstStyle/>
        <a:p>
          <a:r>
            <a:rPr lang="en-US" dirty="0" smtClean="0"/>
            <a:t>Business Intelligence</a:t>
          </a:r>
          <a:endParaRPr lang="en-US" dirty="0"/>
        </a:p>
      </dgm:t>
    </dgm:pt>
    <dgm:pt modelId="{23F2CD3A-2F7C-45F5-BB2B-5D74D49A447F}" type="parTrans" cxnId="{42D3F85F-F381-44F4-9CCF-6E0B7F4D36F0}">
      <dgm:prSet/>
      <dgm:spPr/>
      <dgm:t>
        <a:bodyPr/>
        <a:lstStyle/>
        <a:p>
          <a:endParaRPr lang="en-US"/>
        </a:p>
      </dgm:t>
    </dgm:pt>
    <dgm:pt modelId="{39BB6846-BF20-427B-888F-D0E80A9769D0}" type="sibTrans" cxnId="{42D3F85F-F381-44F4-9CCF-6E0B7F4D36F0}">
      <dgm:prSet/>
      <dgm:spPr/>
      <dgm:t>
        <a:bodyPr/>
        <a:lstStyle/>
        <a:p>
          <a:endParaRPr lang="en-US"/>
        </a:p>
      </dgm:t>
    </dgm:pt>
    <dgm:pt modelId="{246A5ECE-E89C-4F4C-978E-35E903FBAE00}">
      <dgm:prSet phldrT="[Text]"/>
      <dgm:spPr>
        <a:solidFill>
          <a:schemeClr val="accent5">
            <a:lumMod val="75000"/>
          </a:schemeClr>
        </a:solidFill>
      </dgm:spPr>
      <dgm:t>
        <a:bodyPr/>
        <a:lstStyle/>
        <a:p>
          <a:r>
            <a:rPr lang="en-US" dirty="0" smtClean="0"/>
            <a:t>Product Innovation</a:t>
          </a:r>
          <a:endParaRPr lang="en-US" dirty="0"/>
        </a:p>
      </dgm:t>
    </dgm:pt>
    <dgm:pt modelId="{3BCAA27B-D4DE-462A-A223-3DF91DF19527}" type="parTrans" cxnId="{94989191-6667-4460-8A5D-96576E68544D}">
      <dgm:prSet/>
      <dgm:spPr/>
      <dgm:t>
        <a:bodyPr/>
        <a:lstStyle/>
        <a:p>
          <a:endParaRPr lang="en-US"/>
        </a:p>
      </dgm:t>
    </dgm:pt>
    <dgm:pt modelId="{5B1B0966-ED0A-4B3E-9D5F-6B1138500440}" type="sibTrans" cxnId="{94989191-6667-4460-8A5D-96576E68544D}">
      <dgm:prSet/>
      <dgm:spPr/>
      <dgm:t>
        <a:bodyPr/>
        <a:lstStyle/>
        <a:p>
          <a:endParaRPr lang="en-US"/>
        </a:p>
      </dgm:t>
    </dgm:pt>
    <dgm:pt modelId="{7CE51397-CA3E-4FEB-B6DB-C185AF10531F}">
      <dgm:prSet phldrT="[Text]"/>
      <dgm:spPr/>
      <dgm:t>
        <a:bodyPr/>
        <a:lstStyle/>
        <a:p>
          <a:r>
            <a:rPr lang="en-US" dirty="0" smtClean="0"/>
            <a:t>Product Innovation</a:t>
          </a:r>
          <a:endParaRPr lang="en-US" dirty="0"/>
        </a:p>
      </dgm:t>
    </dgm:pt>
    <dgm:pt modelId="{6F6D15ED-6D13-42C6-9DD0-1C717B94DF2E}" type="parTrans" cxnId="{45DEBF39-8255-4414-87A2-FE358E30498A}">
      <dgm:prSet/>
      <dgm:spPr/>
      <dgm:t>
        <a:bodyPr/>
        <a:lstStyle/>
        <a:p>
          <a:endParaRPr lang="en-US"/>
        </a:p>
      </dgm:t>
    </dgm:pt>
    <dgm:pt modelId="{72B1AEF4-0281-4552-A899-6987F2904934}" type="sibTrans" cxnId="{45DEBF39-8255-4414-87A2-FE358E30498A}">
      <dgm:prSet/>
      <dgm:spPr/>
      <dgm:t>
        <a:bodyPr/>
        <a:lstStyle/>
        <a:p>
          <a:endParaRPr lang="en-US"/>
        </a:p>
      </dgm:t>
    </dgm:pt>
    <dgm:pt modelId="{D6889D96-D67D-4550-B6BA-13662A51A5CC}">
      <dgm:prSet phldrT="[Text]"/>
      <dgm:spPr/>
      <dgm:t>
        <a:bodyPr/>
        <a:lstStyle/>
        <a:p>
          <a:r>
            <a:rPr lang="en-US" dirty="0" smtClean="0"/>
            <a:t>Supply Chain</a:t>
          </a:r>
          <a:endParaRPr lang="en-US" dirty="0"/>
        </a:p>
      </dgm:t>
    </dgm:pt>
    <dgm:pt modelId="{85C68F32-664A-47B3-A86E-08312620E019}" type="parTrans" cxnId="{B54C3B15-1F33-465B-B5DD-90F1836F6ECF}">
      <dgm:prSet/>
      <dgm:spPr/>
      <dgm:t>
        <a:bodyPr/>
        <a:lstStyle/>
        <a:p>
          <a:endParaRPr lang="en-US"/>
        </a:p>
      </dgm:t>
    </dgm:pt>
    <dgm:pt modelId="{5FCACF98-E8DB-4708-B2CD-199AAF532959}" type="sibTrans" cxnId="{B54C3B15-1F33-465B-B5DD-90F1836F6ECF}">
      <dgm:prSet/>
      <dgm:spPr/>
      <dgm:t>
        <a:bodyPr/>
        <a:lstStyle/>
        <a:p>
          <a:endParaRPr lang="en-US"/>
        </a:p>
      </dgm:t>
    </dgm:pt>
    <dgm:pt modelId="{C1A8FC1C-A49F-40EB-934E-1B7F1FA82B46}">
      <dgm:prSet phldrT="[Text]"/>
      <dgm:spPr>
        <a:solidFill>
          <a:schemeClr val="tx2">
            <a:lumMod val="75000"/>
          </a:schemeClr>
        </a:solidFill>
      </dgm:spPr>
      <dgm:t>
        <a:bodyPr/>
        <a:lstStyle/>
        <a:p>
          <a:r>
            <a:rPr lang="en-US" dirty="0" smtClean="0"/>
            <a:t>Network Engineering</a:t>
          </a:r>
          <a:endParaRPr lang="en-US" dirty="0"/>
        </a:p>
      </dgm:t>
    </dgm:pt>
    <dgm:pt modelId="{A1FAC393-A187-4219-AF98-CCD6B4B8B25B}" type="parTrans" cxnId="{13F5E3A3-7730-4B47-B11E-476DB25EA769}">
      <dgm:prSet/>
      <dgm:spPr/>
      <dgm:t>
        <a:bodyPr/>
        <a:lstStyle/>
        <a:p>
          <a:endParaRPr lang="en-US"/>
        </a:p>
      </dgm:t>
    </dgm:pt>
    <dgm:pt modelId="{2B967514-F3AA-465D-890C-A4243E6106C9}" type="sibTrans" cxnId="{13F5E3A3-7730-4B47-B11E-476DB25EA769}">
      <dgm:prSet/>
      <dgm:spPr/>
      <dgm:t>
        <a:bodyPr/>
        <a:lstStyle/>
        <a:p>
          <a:endParaRPr lang="en-US"/>
        </a:p>
      </dgm:t>
    </dgm:pt>
    <dgm:pt modelId="{F79B5B37-EE8F-4B7A-9620-6D4EAEEDF1DD}" type="pres">
      <dgm:prSet presAssocID="{E881E4E2-DB6A-44AF-9D62-9A48D44DD968}" presName="Name0" presStyleCnt="0">
        <dgm:presLayoutVars>
          <dgm:dir/>
          <dgm:animLvl val="lvl"/>
          <dgm:resizeHandles val="exact"/>
        </dgm:presLayoutVars>
      </dgm:prSet>
      <dgm:spPr/>
    </dgm:pt>
    <dgm:pt modelId="{6BF0EBAE-187B-41E6-9562-8056DB06D4D0}" type="pres">
      <dgm:prSet presAssocID="{148F470D-F45C-484E-BB65-DC1DFB09F4A9}" presName="parTxOnly" presStyleLbl="node1" presStyleIdx="0" presStyleCnt="5">
        <dgm:presLayoutVars>
          <dgm:chMax val="0"/>
          <dgm:chPref val="0"/>
          <dgm:bulletEnabled val="1"/>
        </dgm:presLayoutVars>
      </dgm:prSet>
      <dgm:spPr/>
      <dgm:t>
        <a:bodyPr/>
        <a:lstStyle/>
        <a:p>
          <a:endParaRPr lang="en-US"/>
        </a:p>
      </dgm:t>
    </dgm:pt>
    <dgm:pt modelId="{E4890D33-9892-4E29-B225-D9592F7F53C6}" type="pres">
      <dgm:prSet presAssocID="{39BB6846-BF20-427B-888F-D0E80A9769D0}" presName="parTxOnlySpace" presStyleCnt="0"/>
      <dgm:spPr/>
    </dgm:pt>
    <dgm:pt modelId="{BD91E9E3-EBC3-4170-B057-A7F44AFEADE9}" type="pres">
      <dgm:prSet presAssocID="{C1A8FC1C-A49F-40EB-934E-1B7F1FA82B46}" presName="parTxOnly" presStyleLbl="node1" presStyleIdx="1" presStyleCnt="5">
        <dgm:presLayoutVars>
          <dgm:chMax val="0"/>
          <dgm:chPref val="0"/>
          <dgm:bulletEnabled val="1"/>
        </dgm:presLayoutVars>
      </dgm:prSet>
      <dgm:spPr/>
      <dgm:t>
        <a:bodyPr/>
        <a:lstStyle/>
        <a:p>
          <a:endParaRPr lang="en-US"/>
        </a:p>
      </dgm:t>
    </dgm:pt>
    <dgm:pt modelId="{F8C2F9A7-B97E-4897-A6A6-7DDBB494CA7A}" type="pres">
      <dgm:prSet presAssocID="{2B967514-F3AA-465D-890C-A4243E6106C9}" presName="parTxOnlySpace" presStyleCnt="0"/>
      <dgm:spPr/>
    </dgm:pt>
    <dgm:pt modelId="{743C1531-2753-4B8E-BB43-55B5DEB97428}" type="pres">
      <dgm:prSet presAssocID="{246A5ECE-E89C-4F4C-978E-35E903FBAE00}" presName="parTxOnly" presStyleLbl="node1" presStyleIdx="2" presStyleCnt="5">
        <dgm:presLayoutVars>
          <dgm:chMax val="0"/>
          <dgm:chPref val="0"/>
          <dgm:bulletEnabled val="1"/>
        </dgm:presLayoutVars>
      </dgm:prSet>
      <dgm:spPr/>
      <dgm:t>
        <a:bodyPr/>
        <a:lstStyle/>
        <a:p>
          <a:endParaRPr lang="en-US"/>
        </a:p>
      </dgm:t>
    </dgm:pt>
    <dgm:pt modelId="{810FAE18-7773-45E1-B417-99A2D82320FE}" type="pres">
      <dgm:prSet presAssocID="{5B1B0966-ED0A-4B3E-9D5F-6B1138500440}" presName="parTxOnlySpace" presStyleCnt="0"/>
      <dgm:spPr/>
    </dgm:pt>
    <dgm:pt modelId="{58531957-6904-4AE7-8878-35640C69C544}" type="pres">
      <dgm:prSet presAssocID="{D6889D96-D67D-4550-B6BA-13662A51A5CC}" presName="parTxOnly" presStyleLbl="node1" presStyleIdx="3" presStyleCnt="5">
        <dgm:presLayoutVars>
          <dgm:chMax val="0"/>
          <dgm:chPref val="0"/>
          <dgm:bulletEnabled val="1"/>
        </dgm:presLayoutVars>
      </dgm:prSet>
      <dgm:spPr/>
      <dgm:t>
        <a:bodyPr/>
        <a:lstStyle/>
        <a:p>
          <a:endParaRPr lang="en-US"/>
        </a:p>
      </dgm:t>
    </dgm:pt>
    <dgm:pt modelId="{A40A7843-E2C3-439A-92A5-4414BD0365AE}" type="pres">
      <dgm:prSet presAssocID="{5FCACF98-E8DB-4708-B2CD-199AAF532959}" presName="parTxOnlySpace" presStyleCnt="0"/>
      <dgm:spPr/>
    </dgm:pt>
    <dgm:pt modelId="{91269EE7-4565-43C9-8878-EA697AA1337A}" type="pres">
      <dgm:prSet presAssocID="{7CE51397-CA3E-4FEB-B6DB-C185AF10531F}" presName="parTxOnly" presStyleLbl="node1" presStyleIdx="4" presStyleCnt="5">
        <dgm:presLayoutVars>
          <dgm:chMax val="0"/>
          <dgm:chPref val="0"/>
          <dgm:bulletEnabled val="1"/>
        </dgm:presLayoutVars>
      </dgm:prSet>
      <dgm:spPr/>
      <dgm:t>
        <a:bodyPr/>
        <a:lstStyle/>
        <a:p>
          <a:endParaRPr lang="en-US"/>
        </a:p>
      </dgm:t>
    </dgm:pt>
  </dgm:ptLst>
  <dgm:cxnLst>
    <dgm:cxn modelId="{42D3F85F-F381-44F4-9CCF-6E0B7F4D36F0}" srcId="{E881E4E2-DB6A-44AF-9D62-9A48D44DD968}" destId="{148F470D-F45C-484E-BB65-DC1DFB09F4A9}" srcOrd="0" destOrd="0" parTransId="{23F2CD3A-2F7C-45F5-BB2B-5D74D49A447F}" sibTransId="{39BB6846-BF20-427B-888F-D0E80A9769D0}"/>
    <dgm:cxn modelId="{B54C3B15-1F33-465B-B5DD-90F1836F6ECF}" srcId="{E881E4E2-DB6A-44AF-9D62-9A48D44DD968}" destId="{D6889D96-D67D-4550-B6BA-13662A51A5CC}" srcOrd="3" destOrd="0" parTransId="{85C68F32-664A-47B3-A86E-08312620E019}" sibTransId="{5FCACF98-E8DB-4708-B2CD-199AAF532959}"/>
    <dgm:cxn modelId="{A522F5B1-97A0-4870-97DF-E695B96D6428}" type="presOf" srcId="{E881E4E2-DB6A-44AF-9D62-9A48D44DD968}" destId="{F79B5B37-EE8F-4B7A-9620-6D4EAEEDF1DD}" srcOrd="0" destOrd="0" presId="urn:microsoft.com/office/officeart/2005/8/layout/chevron1"/>
    <dgm:cxn modelId="{94989191-6667-4460-8A5D-96576E68544D}" srcId="{E881E4E2-DB6A-44AF-9D62-9A48D44DD968}" destId="{246A5ECE-E89C-4F4C-978E-35E903FBAE00}" srcOrd="2" destOrd="0" parTransId="{3BCAA27B-D4DE-462A-A223-3DF91DF19527}" sibTransId="{5B1B0966-ED0A-4B3E-9D5F-6B1138500440}"/>
    <dgm:cxn modelId="{45DEBF39-8255-4414-87A2-FE358E30498A}" srcId="{E881E4E2-DB6A-44AF-9D62-9A48D44DD968}" destId="{7CE51397-CA3E-4FEB-B6DB-C185AF10531F}" srcOrd="4" destOrd="0" parTransId="{6F6D15ED-6D13-42C6-9DD0-1C717B94DF2E}" sibTransId="{72B1AEF4-0281-4552-A899-6987F2904934}"/>
    <dgm:cxn modelId="{41A3E09C-F7F9-4F8E-BAE3-C5FE578760DF}" type="presOf" srcId="{C1A8FC1C-A49F-40EB-934E-1B7F1FA82B46}" destId="{BD91E9E3-EBC3-4170-B057-A7F44AFEADE9}" srcOrd="0" destOrd="0" presId="urn:microsoft.com/office/officeart/2005/8/layout/chevron1"/>
    <dgm:cxn modelId="{13F5E3A3-7730-4B47-B11E-476DB25EA769}" srcId="{E881E4E2-DB6A-44AF-9D62-9A48D44DD968}" destId="{C1A8FC1C-A49F-40EB-934E-1B7F1FA82B46}" srcOrd="1" destOrd="0" parTransId="{A1FAC393-A187-4219-AF98-CCD6B4B8B25B}" sibTransId="{2B967514-F3AA-465D-890C-A4243E6106C9}"/>
    <dgm:cxn modelId="{85C935D8-E4F5-4BA3-A285-884ACF79C447}" type="presOf" srcId="{246A5ECE-E89C-4F4C-978E-35E903FBAE00}" destId="{743C1531-2753-4B8E-BB43-55B5DEB97428}" srcOrd="0" destOrd="0" presId="urn:microsoft.com/office/officeart/2005/8/layout/chevron1"/>
    <dgm:cxn modelId="{E2F63282-2F76-4FC9-9385-6064275C037D}" type="presOf" srcId="{D6889D96-D67D-4550-B6BA-13662A51A5CC}" destId="{58531957-6904-4AE7-8878-35640C69C544}" srcOrd="0" destOrd="0" presId="urn:microsoft.com/office/officeart/2005/8/layout/chevron1"/>
    <dgm:cxn modelId="{FFB15A79-1365-448C-A514-9EE54D60E493}" type="presOf" srcId="{7CE51397-CA3E-4FEB-B6DB-C185AF10531F}" destId="{91269EE7-4565-43C9-8878-EA697AA1337A}" srcOrd="0" destOrd="0" presId="urn:microsoft.com/office/officeart/2005/8/layout/chevron1"/>
    <dgm:cxn modelId="{B2A8757C-903D-4BE8-9CBC-486FA0FABA38}" type="presOf" srcId="{148F470D-F45C-484E-BB65-DC1DFB09F4A9}" destId="{6BF0EBAE-187B-41E6-9562-8056DB06D4D0}" srcOrd="0" destOrd="0" presId="urn:microsoft.com/office/officeart/2005/8/layout/chevron1"/>
    <dgm:cxn modelId="{913648BE-3024-4931-8225-D820A9D4563F}" type="presParOf" srcId="{F79B5B37-EE8F-4B7A-9620-6D4EAEEDF1DD}" destId="{6BF0EBAE-187B-41E6-9562-8056DB06D4D0}" srcOrd="0" destOrd="0" presId="urn:microsoft.com/office/officeart/2005/8/layout/chevron1"/>
    <dgm:cxn modelId="{DBB6B4CA-D417-4F98-BCE4-F670B7F5BA1B}" type="presParOf" srcId="{F79B5B37-EE8F-4B7A-9620-6D4EAEEDF1DD}" destId="{E4890D33-9892-4E29-B225-D9592F7F53C6}" srcOrd="1" destOrd="0" presId="urn:microsoft.com/office/officeart/2005/8/layout/chevron1"/>
    <dgm:cxn modelId="{C9DA44E3-B14D-4567-8E63-BF6E2A70EF72}" type="presParOf" srcId="{F79B5B37-EE8F-4B7A-9620-6D4EAEEDF1DD}" destId="{BD91E9E3-EBC3-4170-B057-A7F44AFEADE9}" srcOrd="2" destOrd="0" presId="urn:microsoft.com/office/officeart/2005/8/layout/chevron1"/>
    <dgm:cxn modelId="{61495178-C2B6-4853-ABD7-17F62AC3953E}" type="presParOf" srcId="{F79B5B37-EE8F-4B7A-9620-6D4EAEEDF1DD}" destId="{F8C2F9A7-B97E-4897-A6A6-7DDBB494CA7A}" srcOrd="3" destOrd="0" presId="urn:microsoft.com/office/officeart/2005/8/layout/chevron1"/>
    <dgm:cxn modelId="{F854839F-458A-4A86-AD4A-E0205A65E021}" type="presParOf" srcId="{F79B5B37-EE8F-4B7A-9620-6D4EAEEDF1DD}" destId="{743C1531-2753-4B8E-BB43-55B5DEB97428}" srcOrd="4" destOrd="0" presId="urn:microsoft.com/office/officeart/2005/8/layout/chevron1"/>
    <dgm:cxn modelId="{493844D7-C660-4640-A20E-E657D05A2926}" type="presParOf" srcId="{F79B5B37-EE8F-4B7A-9620-6D4EAEEDF1DD}" destId="{810FAE18-7773-45E1-B417-99A2D82320FE}" srcOrd="5" destOrd="0" presId="urn:microsoft.com/office/officeart/2005/8/layout/chevron1"/>
    <dgm:cxn modelId="{8AA37E15-BC07-400E-A7F0-F14FDAD7967B}" type="presParOf" srcId="{F79B5B37-EE8F-4B7A-9620-6D4EAEEDF1DD}" destId="{58531957-6904-4AE7-8878-35640C69C544}" srcOrd="6" destOrd="0" presId="urn:microsoft.com/office/officeart/2005/8/layout/chevron1"/>
    <dgm:cxn modelId="{7AD35AC2-BE82-4FE2-8F2D-984C7A17FAC6}" type="presParOf" srcId="{F79B5B37-EE8F-4B7A-9620-6D4EAEEDF1DD}" destId="{A40A7843-E2C3-439A-92A5-4414BD0365AE}" srcOrd="7" destOrd="0" presId="urn:microsoft.com/office/officeart/2005/8/layout/chevron1"/>
    <dgm:cxn modelId="{F36576F9-5C67-4833-BDB6-CA717588E38D}" type="presParOf" srcId="{F79B5B37-EE8F-4B7A-9620-6D4EAEEDF1DD}" destId="{91269EE7-4565-43C9-8878-EA697AA1337A}"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195363-C8E3-47B4-BC5F-11BF9DD91C06}" type="doc">
      <dgm:prSet loTypeId="urn:microsoft.com/office/officeart/2005/8/layout/vList5" loCatId="list" qsTypeId="urn:microsoft.com/office/officeart/2005/8/quickstyle/simple5" qsCatId="simple" csTypeId="urn:microsoft.com/office/officeart/2005/8/colors/accent1_2#1" csCatId="accent1" phldr="1"/>
      <dgm:spPr/>
      <dgm:t>
        <a:bodyPr/>
        <a:lstStyle/>
        <a:p>
          <a:endParaRPr lang="en-US"/>
        </a:p>
      </dgm:t>
    </dgm:pt>
    <dgm:pt modelId="{AC9691D7-3B5D-4797-AB26-FCF657984919}">
      <dgm:prSet custT="1"/>
      <dgm:spPr/>
      <dgm:t>
        <a:bodyPr/>
        <a:lstStyle/>
        <a:p>
          <a:pPr rtl="0"/>
          <a:r>
            <a:rPr lang="en-US" sz="5400" dirty="0" smtClean="0"/>
            <a:t>Kristin</a:t>
          </a:r>
          <a:endParaRPr lang="en-US" sz="6500" dirty="0"/>
        </a:p>
      </dgm:t>
    </dgm:pt>
    <dgm:pt modelId="{4D66744C-A6E3-4D85-8084-25C8141C8FB3}" type="parTrans" cxnId="{9CDF8875-0DE8-46CD-8296-F997F29D08FD}">
      <dgm:prSet/>
      <dgm:spPr/>
      <dgm:t>
        <a:bodyPr/>
        <a:lstStyle/>
        <a:p>
          <a:endParaRPr lang="en-US"/>
        </a:p>
      </dgm:t>
    </dgm:pt>
    <dgm:pt modelId="{25FA5E58-F1A2-445B-9DCA-F8B32C5216B6}" type="sibTrans" cxnId="{9CDF8875-0DE8-46CD-8296-F997F29D08FD}">
      <dgm:prSet/>
      <dgm:spPr/>
      <dgm:t>
        <a:bodyPr/>
        <a:lstStyle/>
        <a:p>
          <a:endParaRPr lang="en-US"/>
        </a:p>
      </dgm:t>
    </dgm:pt>
    <dgm:pt modelId="{3C60958F-9ABD-48E2-8EFE-EF4D48BB9E3B}">
      <dgm:prSet custT="1"/>
      <dgm:spPr/>
      <dgm:t>
        <a:bodyPr/>
        <a:lstStyle/>
        <a:p>
          <a:pPr rtl="0"/>
          <a:r>
            <a:rPr lang="en-US" sz="2000" dirty="0" smtClean="0"/>
            <a:t>Service Planning and Management</a:t>
          </a:r>
          <a:endParaRPr lang="en-US" sz="2000" dirty="0"/>
        </a:p>
      </dgm:t>
    </dgm:pt>
    <dgm:pt modelId="{91704C3F-F5EE-4F4D-AADD-F9838A8A6FDB}" type="parTrans" cxnId="{64343F82-5188-4460-BC04-41011CA2907A}">
      <dgm:prSet/>
      <dgm:spPr/>
      <dgm:t>
        <a:bodyPr/>
        <a:lstStyle/>
        <a:p>
          <a:endParaRPr lang="en-US"/>
        </a:p>
      </dgm:t>
    </dgm:pt>
    <dgm:pt modelId="{F26534FB-3F8D-4C51-88E8-AFF0C406EF91}" type="sibTrans" cxnId="{64343F82-5188-4460-BC04-41011CA2907A}">
      <dgm:prSet/>
      <dgm:spPr/>
      <dgm:t>
        <a:bodyPr/>
        <a:lstStyle/>
        <a:p>
          <a:endParaRPr lang="en-US"/>
        </a:p>
      </dgm:t>
    </dgm:pt>
    <dgm:pt modelId="{6DF951F9-9BA1-483F-BEC2-6FC0D1C0439D}">
      <dgm:prSet custT="1"/>
      <dgm:spPr/>
      <dgm:t>
        <a:bodyPr/>
        <a:lstStyle/>
        <a:p>
          <a:pPr rtl="0"/>
          <a:r>
            <a:rPr lang="en-US" sz="2000" dirty="0" smtClean="0"/>
            <a:t>1</a:t>
          </a:r>
          <a:r>
            <a:rPr lang="en-US" sz="2000" baseline="30000" dirty="0" smtClean="0"/>
            <a:t>st</a:t>
          </a:r>
          <a:r>
            <a:rPr lang="en-US" sz="2000" dirty="0" smtClean="0"/>
            <a:t> </a:t>
          </a:r>
          <a:r>
            <a:rPr lang="en-US" sz="2000" baseline="30000" dirty="0" smtClean="0"/>
            <a:t> </a:t>
          </a:r>
          <a:r>
            <a:rPr lang="en-US" sz="2000" dirty="0" smtClean="0"/>
            <a:t>Year IT Leadership Program Associate</a:t>
          </a:r>
          <a:endParaRPr lang="en-US" sz="2000" dirty="0"/>
        </a:p>
      </dgm:t>
    </dgm:pt>
    <dgm:pt modelId="{84029906-8BEF-46FC-A72D-48B7940F450D}" type="parTrans" cxnId="{FD10908F-DC06-4D03-8875-346889C74D51}">
      <dgm:prSet/>
      <dgm:spPr/>
      <dgm:t>
        <a:bodyPr/>
        <a:lstStyle/>
        <a:p>
          <a:endParaRPr lang="en-US"/>
        </a:p>
      </dgm:t>
    </dgm:pt>
    <dgm:pt modelId="{825A9B9F-22DF-4892-AFCA-9920598B5B4C}" type="sibTrans" cxnId="{FD10908F-DC06-4D03-8875-346889C74D51}">
      <dgm:prSet/>
      <dgm:spPr/>
      <dgm:t>
        <a:bodyPr/>
        <a:lstStyle/>
        <a:p>
          <a:endParaRPr lang="en-US"/>
        </a:p>
      </dgm:t>
    </dgm:pt>
    <dgm:pt modelId="{2FB7CDF8-1A8B-429F-B8DE-C12E26B6D3D7}">
      <dgm:prSet custT="1"/>
      <dgm:spPr/>
      <dgm:t>
        <a:bodyPr/>
        <a:lstStyle/>
        <a:p>
          <a:pPr rtl="0"/>
          <a:r>
            <a:rPr lang="en-US" sz="2000" dirty="0" smtClean="0"/>
            <a:t>RPI, 2013, MGMT</a:t>
          </a:r>
          <a:endParaRPr lang="en-US" sz="2000" dirty="0"/>
        </a:p>
      </dgm:t>
    </dgm:pt>
    <dgm:pt modelId="{3CF3F4CC-30C3-42A8-84AA-AF3859606DCA}" type="parTrans" cxnId="{31DC96EA-1250-425B-9733-1616FAFA664F}">
      <dgm:prSet/>
      <dgm:spPr/>
      <dgm:t>
        <a:bodyPr/>
        <a:lstStyle/>
        <a:p>
          <a:endParaRPr lang="en-US"/>
        </a:p>
      </dgm:t>
    </dgm:pt>
    <dgm:pt modelId="{726487D1-DC50-4F4B-8435-DF823D11C7A0}" type="sibTrans" cxnId="{31DC96EA-1250-425B-9733-1616FAFA664F}">
      <dgm:prSet/>
      <dgm:spPr/>
      <dgm:t>
        <a:bodyPr/>
        <a:lstStyle/>
        <a:p>
          <a:endParaRPr lang="en-US"/>
        </a:p>
      </dgm:t>
    </dgm:pt>
    <dgm:pt modelId="{CC12E7A2-7E63-4897-A949-2307C4B56F95}" type="pres">
      <dgm:prSet presAssocID="{50195363-C8E3-47B4-BC5F-11BF9DD91C06}" presName="Name0" presStyleCnt="0">
        <dgm:presLayoutVars>
          <dgm:dir/>
          <dgm:animLvl val="lvl"/>
          <dgm:resizeHandles val="exact"/>
        </dgm:presLayoutVars>
      </dgm:prSet>
      <dgm:spPr/>
      <dgm:t>
        <a:bodyPr/>
        <a:lstStyle/>
        <a:p>
          <a:endParaRPr lang="en-US"/>
        </a:p>
      </dgm:t>
    </dgm:pt>
    <dgm:pt modelId="{A6CA3154-14E8-4EDC-87C3-1C25EDE6BF13}" type="pres">
      <dgm:prSet presAssocID="{AC9691D7-3B5D-4797-AB26-FCF657984919}" presName="linNode" presStyleCnt="0"/>
      <dgm:spPr/>
    </dgm:pt>
    <dgm:pt modelId="{4D232DC8-D522-4ED7-86F3-B8B02FF4E4AC}" type="pres">
      <dgm:prSet presAssocID="{AC9691D7-3B5D-4797-AB26-FCF657984919}" presName="parentText" presStyleLbl="node1" presStyleIdx="0" presStyleCnt="1">
        <dgm:presLayoutVars>
          <dgm:chMax val="1"/>
          <dgm:bulletEnabled val="1"/>
        </dgm:presLayoutVars>
      </dgm:prSet>
      <dgm:spPr/>
      <dgm:t>
        <a:bodyPr/>
        <a:lstStyle/>
        <a:p>
          <a:endParaRPr lang="en-US"/>
        </a:p>
      </dgm:t>
    </dgm:pt>
    <dgm:pt modelId="{7FFF5373-19C9-4C0B-9D57-48EE849CE088}" type="pres">
      <dgm:prSet presAssocID="{AC9691D7-3B5D-4797-AB26-FCF657984919}" presName="descendantText" presStyleLbl="alignAccFollowNode1" presStyleIdx="0" presStyleCnt="1">
        <dgm:presLayoutVars>
          <dgm:bulletEnabled val="1"/>
        </dgm:presLayoutVars>
      </dgm:prSet>
      <dgm:spPr/>
      <dgm:t>
        <a:bodyPr/>
        <a:lstStyle/>
        <a:p>
          <a:endParaRPr lang="en-US"/>
        </a:p>
      </dgm:t>
    </dgm:pt>
  </dgm:ptLst>
  <dgm:cxnLst>
    <dgm:cxn modelId="{9883680C-E62F-4088-AD46-8B0569BC4484}" type="presOf" srcId="{50195363-C8E3-47B4-BC5F-11BF9DD91C06}" destId="{CC12E7A2-7E63-4897-A949-2307C4B56F95}" srcOrd="0" destOrd="0" presId="urn:microsoft.com/office/officeart/2005/8/layout/vList5"/>
    <dgm:cxn modelId="{FD10908F-DC06-4D03-8875-346889C74D51}" srcId="{AC9691D7-3B5D-4797-AB26-FCF657984919}" destId="{6DF951F9-9BA1-483F-BEC2-6FC0D1C0439D}" srcOrd="1" destOrd="0" parTransId="{84029906-8BEF-46FC-A72D-48B7940F450D}" sibTransId="{825A9B9F-22DF-4892-AFCA-9920598B5B4C}"/>
    <dgm:cxn modelId="{9CDF8875-0DE8-46CD-8296-F997F29D08FD}" srcId="{50195363-C8E3-47B4-BC5F-11BF9DD91C06}" destId="{AC9691D7-3B5D-4797-AB26-FCF657984919}" srcOrd="0" destOrd="0" parTransId="{4D66744C-A6E3-4D85-8084-25C8141C8FB3}" sibTransId="{25FA5E58-F1A2-445B-9DCA-F8B32C5216B6}"/>
    <dgm:cxn modelId="{64343F82-5188-4460-BC04-41011CA2907A}" srcId="{AC9691D7-3B5D-4797-AB26-FCF657984919}" destId="{3C60958F-9ABD-48E2-8EFE-EF4D48BB9E3B}" srcOrd="0" destOrd="0" parTransId="{91704C3F-F5EE-4F4D-AADD-F9838A8A6FDB}" sibTransId="{F26534FB-3F8D-4C51-88E8-AFF0C406EF91}"/>
    <dgm:cxn modelId="{D454F2A4-FA19-429E-8A6E-C5A97ED7D7FE}" type="presOf" srcId="{6DF951F9-9BA1-483F-BEC2-6FC0D1C0439D}" destId="{7FFF5373-19C9-4C0B-9D57-48EE849CE088}" srcOrd="0" destOrd="1" presId="urn:microsoft.com/office/officeart/2005/8/layout/vList5"/>
    <dgm:cxn modelId="{31DC96EA-1250-425B-9733-1616FAFA664F}" srcId="{AC9691D7-3B5D-4797-AB26-FCF657984919}" destId="{2FB7CDF8-1A8B-429F-B8DE-C12E26B6D3D7}" srcOrd="2" destOrd="0" parTransId="{3CF3F4CC-30C3-42A8-84AA-AF3859606DCA}" sibTransId="{726487D1-DC50-4F4B-8435-DF823D11C7A0}"/>
    <dgm:cxn modelId="{690E807B-091F-4BC9-8C59-3DFB96C608D5}" type="presOf" srcId="{AC9691D7-3B5D-4797-AB26-FCF657984919}" destId="{4D232DC8-D522-4ED7-86F3-B8B02FF4E4AC}" srcOrd="0" destOrd="0" presId="urn:microsoft.com/office/officeart/2005/8/layout/vList5"/>
    <dgm:cxn modelId="{7C124923-40B2-41C5-AEFC-9BFE181250C8}" type="presOf" srcId="{2FB7CDF8-1A8B-429F-B8DE-C12E26B6D3D7}" destId="{7FFF5373-19C9-4C0B-9D57-48EE849CE088}" srcOrd="0" destOrd="2" presId="urn:microsoft.com/office/officeart/2005/8/layout/vList5"/>
    <dgm:cxn modelId="{14AF9843-A900-4241-9BE7-65083006745D}" type="presOf" srcId="{3C60958F-9ABD-48E2-8EFE-EF4D48BB9E3B}" destId="{7FFF5373-19C9-4C0B-9D57-48EE849CE088}" srcOrd="0" destOrd="0" presId="urn:microsoft.com/office/officeart/2005/8/layout/vList5"/>
    <dgm:cxn modelId="{E90CFF96-6420-4ECB-9BB6-298976233296}" type="presParOf" srcId="{CC12E7A2-7E63-4897-A949-2307C4B56F95}" destId="{A6CA3154-14E8-4EDC-87C3-1C25EDE6BF13}" srcOrd="0" destOrd="0" presId="urn:microsoft.com/office/officeart/2005/8/layout/vList5"/>
    <dgm:cxn modelId="{53B4DACF-891E-4322-8210-C07400DFAEA4}" type="presParOf" srcId="{A6CA3154-14E8-4EDC-87C3-1C25EDE6BF13}" destId="{4D232DC8-D522-4ED7-86F3-B8B02FF4E4AC}" srcOrd="0" destOrd="0" presId="urn:microsoft.com/office/officeart/2005/8/layout/vList5"/>
    <dgm:cxn modelId="{DB57883F-978A-4BE3-94BC-3613050066AA}" type="presParOf" srcId="{A6CA3154-14E8-4EDC-87C3-1C25EDE6BF13}" destId="{7FFF5373-19C9-4C0B-9D57-48EE849CE08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81E4E2-DB6A-44AF-9D62-9A48D44DD968}" type="doc">
      <dgm:prSet loTypeId="urn:microsoft.com/office/officeart/2005/8/layout/chevron1" loCatId="process" qsTypeId="urn:microsoft.com/office/officeart/2005/8/quickstyle/simple1#2" qsCatId="simple" csTypeId="urn:microsoft.com/office/officeart/2005/8/colors/colorful3" csCatId="colorful" phldr="1"/>
      <dgm:spPr/>
    </dgm:pt>
    <dgm:pt modelId="{148F470D-F45C-484E-BB65-DC1DFB09F4A9}">
      <dgm:prSet phldrT="[Text]"/>
      <dgm:spPr>
        <a:solidFill>
          <a:schemeClr val="tx2">
            <a:lumMod val="75000"/>
          </a:schemeClr>
        </a:solidFill>
      </dgm:spPr>
      <dgm:t>
        <a:bodyPr/>
        <a:lstStyle/>
        <a:p>
          <a:r>
            <a:rPr lang="en-US" dirty="0" smtClean="0"/>
            <a:t>Learning and Training  Technologies</a:t>
          </a:r>
          <a:endParaRPr lang="en-US" dirty="0"/>
        </a:p>
      </dgm:t>
    </dgm:pt>
    <dgm:pt modelId="{23F2CD3A-2F7C-45F5-BB2B-5D74D49A447F}" type="parTrans" cxnId="{42D3F85F-F381-44F4-9CCF-6E0B7F4D36F0}">
      <dgm:prSet/>
      <dgm:spPr/>
      <dgm:t>
        <a:bodyPr/>
        <a:lstStyle/>
        <a:p>
          <a:endParaRPr lang="en-US"/>
        </a:p>
      </dgm:t>
    </dgm:pt>
    <dgm:pt modelId="{39BB6846-BF20-427B-888F-D0E80A9769D0}" type="sibTrans" cxnId="{42D3F85F-F381-44F4-9CCF-6E0B7F4D36F0}">
      <dgm:prSet/>
      <dgm:spPr/>
      <dgm:t>
        <a:bodyPr/>
        <a:lstStyle/>
        <a:p>
          <a:endParaRPr lang="en-US"/>
        </a:p>
      </dgm:t>
    </dgm:pt>
    <dgm:pt modelId="{246A5ECE-E89C-4F4C-978E-35E903FBAE00}">
      <dgm:prSet phldrT="[Text]"/>
      <dgm:spPr>
        <a:solidFill>
          <a:schemeClr val="accent5">
            <a:lumMod val="75000"/>
          </a:schemeClr>
        </a:solidFill>
      </dgm:spPr>
      <dgm:t>
        <a:bodyPr/>
        <a:lstStyle/>
        <a:p>
          <a:r>
            <a:rPr lang="en-US" dirty="0" smtClean="0"/>
            <a:t>Service Planning and Management</a:t>
          </a:r>
          <a:endParaRPr lang="en-US" dirty="0"/>
        </a:p>
      </dgm:t>
    </dgm:pt>
    <dgm:pt modelId="{3BCAA27B-D4DE-462A-A223-3DF91DF19527}" type="parTrans" cxnId="{94989191-6667-4460-8A5D-96576E68544D}">
      <dgm:prSet/>
      <dgm:spPr/>
      <dgm:t>
        <a:bodyPr/>
        <a:lstStyle/>
        <a:p>
          <a:endParaRPr lang="en-US"/>
        </a:p>
      </dgm:t>
    </dgm:pt>
    <dgm:pt modelId="{5B1B0966-ED0A-4B3E-9D5F-6B1138500440}" type="sibTrans" cxnId="{94989191-6667-4460-8A5D-96576E68544D}">
      <dgm:prSet/>
      <dgm:spPr/>
      <dgm:t>
        <a:bodyPr/>
        <a:lstStyle/>
        <a:p>
          <a:endParaRPr lang="en-US"/>
        </a:p>
      </dgm:t>
    </dgm:pt>
    <dgm:pt modelId="{7CE51397-CA3E-4FEB-B6DB-C185AF10531F}">
      <dgm:prSet phldrT="[Text]"/>
      <dgm:spPr/>
      <dgm:t>
        <a:bodyPr/>
        <a:lstStyle/>
        <a:p>
          <a:r>
            <a:rPr lang="en-US" dirty="0" smtClean="0"/>
            <a:t>Collaboration Services</a:t>
          </a:r>
          <a:endParaRPr lang="en-US" dirty="0"/>
        </a:p>
      </dgm:t>
    </dgm:pt>
    <dgm:pt modelId="{6F6D15ED-6D13-42C6-9DD0-1C717B94DF2E}" type="parTrans" cxnId="{45DEBF39-8255-4414-87A2-FE358E30498A}">
      <dgm:prSet/>
      <dgm:spPr/>
      <dgm:t>
        <a:bodyPr/>
        <a:lstStyle/>
        <a:p>
          <a:endParaRPr lang="en-US"/>
        </a:p>
      </dgm:t>
    </dgm:pt>
    <dgm:pt modelId="{72B1AEF4-0281-4552-A899-6987F2904934}" type="sibTrans" cxnId="{45DEBF39-8255-4414-87A2-FE358E30498A}">
      <dgm:prSet/>
      <dgm:spPr/>
      <dgm:t>
        <a:bodyPr/>
        <a:lstStyle/>
        <a:p>
          <a:endParaRPr lang="en-US"/>
        </a:p>
      </dgm:t>
    </dgm:pt>
    <dgm:pt modelId="{F79B5B37-EE8F-4B7A-9620-6D4EAEEDF1DD}" type="pres">
      <dgm:prSet presAssocID="{E881E4E2-DB6A-44AF-9D62-9A48D44DD968}" presName="Name0" presStyleCnt="0">
        <dgm:presLayoutVars>
          <dgm:dir/>
          <dgm:animLvl val="lvl"/>
          <dgm:resizeHandles val="exact"/>
        </dgm:presLayoutVars>
      </dgm:prSet>
      <dgm:spPr/>
    </dgm:pt>
    <dgm:pt modelId="{6BF0EBAE-187B-41E6-9562-8056DB06D4D0}" type="pres">
      <dgm:prSet presAssocID="{148F470D-F45C-484E-BB65-DC1DFB09F4A9}" presName="parTxOnly" presStyleLbl="node1" presStyleIdx="0" presStyleCnt="3">
        <dgm:presLayoutVars>
          <dgm:chMax val="0"/>
          <dgm:chPref val="0"/>
          <dgm:bulletEnabled val="1"/>
        </dgm:presLayoutVars>
      </dgm:prSet>
      <dgm:spPr/>
      <dgm:t>
        <a:bodyPr/>
        <a:lstStyle/>
        <a:p>
          <a:endParaRPr lang="en-US"/>
        </a:p>
      </dgm:t>
    </dgm:pt>
    <dgm:pt modelId="{E4890D33-9892-4E29-B225-D9592F7F53C6}" type="pres">
      <dgm:prSet presAssocID="{39BB6846-BF20-427B-888F-D0E80A9769D0}" presName="parTxOnlySpace" presStyleCnt="0"/>
      <dgm:spPr/>
    </dgm:pt>
    <dgm:pt modelId="{743C1531-2753-4B8E-BB43-55B5DEB97428}" type="pres">
      <dgm:prSet presAssocID="{246A5ECE-E89C-4F4C-978E-35E903FBAE00}" presName="parTxOnly" presStyleLbl="node1" presStyleIdx="1" presStyleCnt="3">
        <dgm:presLayoutVars>
          <dgm:chMax val="0"/>
          <dgm:chPref val="0"/>
          <dgm:bulletEnabled val="1"/>
        </dgm:presLayoutVars>
      </dgm:prSet>
      <dgm:spPr/>
      <dgm:t>
        <a:bodyPr/>
        <a:lstStyle/>
        <a:p>
          <a:endParaRPr lang="en-US"/>
        </a:p>
      </dgm:t>
    </dgm:pt>
    <dgm:pt modelId="{810FAE18-7773-45E1-B417-99A2D82320FE}" type="pres">
      <dgm:prSet presAssocID="{5B1B0966-ED0A-4B3E-9D5F-6B1138500440}" presName="parTxOnlySpace" presStyleCnt="0"/>
      <dgm:spPr/>
    </dgm:pt>
    <dgm:pt modelId="{91269EE7-4565-43C9-8878-EA697AA1337A}" type="pres">
      <dgm:prSet presAssocID="{7CE51397-CA3E-4FEB-B6DB-C185AF10531F}" presName="parTxOnly" presStyleLbl="node1" presStyleIdx="2" presStyleCnt="3">
        <dgm:presLayoutVars>
          <dgm:chMax val="0"/>
          <dgm:chPref val="0"/>
          <dgm:bulletEnabled val="1"/>
        </dgm:presLayoutVars>
      </dgm:prSet>
      <dgm:spPr/>
      <dgm:t>
        <a:bodyPr/>
        <a:lstStyle/>
        <a:p>
          <a:endParaRPr lang="en-US"/>
        </a:p>
      </dgm:t>
    </dgm:pt>
  </dgm:ptLst>
  <dgm:cxnLst>
    <dgm:cxn modelId="{45DEBF39-8255-4414-87A2-FE358E30498A}" srcId="{E881E4E2-DB6A-44AF-9D62-9A48D44DD968}" destId="{7CE51397-CA3E-4FEB-B6DB-C185AF10531F}" srcOrd="2" destOrd="0" parTransId="{6F6D15ED-6D13-42C6-9DD0-1C717B94DF2E}" sibTransId="{72B1AEF4-0281-4552-A899-6987F2904934}"/>
    <dgm:cxn modelId="{94989191-6667-4460-8A5D-96576E68544D}" srcId="{E881E4E2-DB6A-44AF-9D62-9A48D44DD968}" destId="{246A5ECE-E89C-4F4C-978E-35E903FBAE00}" srcOrd="1" destOrd="0" parTransId="{3BCAA27B-D4DE-462A-A223-3DF91DF19527}" sibTransId="{5B1B0966-ED0A-4B3E-9D5F-6B1138500440}"/>
    <dgm:cxn modelId="{4BA4EB10-439C-4CAF-BB20-2922D105D34D}" type="presOf" srcId="{148F470D-F45C-484E-BB65-DC1DFB09F4A9}" destId="{6BF0EBAE-187B-41E6-9562-8056DB06D4D0}" srcOrd="0" destOrd="0" presId="urn:microsoft.com/office/officeart/2005/8/layout/chevron1"/>
    <dgm:cxn modelId="{AF173540-1C33-43F1-94BC-4A4506D53123}" type="presOf" srcId="{7CE51397-CA3E-4FEB-B6DB-C185AF10531F}" destId="{91269EE7-4565-43C9-8878-EA697AA1337A}" srcOrd="0" destOrd="0" presId="urn:microsoft.com/office/officeart/2005/8/layout/chevron1"/>
    <dgm:cxn modelId="{37094A89-4E0E-45B0-914D-F2C5D2E55465}" type="presOf" srcId="{246A5ECE-E89C-4F4C-978E-35E903FBAE00}" destId="{743C1531-2753-4B8E-BB43-55B5DEB97428}" srcOrd="0" destOrd="0" presId="urn:microsoft.com/office/officeart/2005/8/layout/chevron1"/>
    <dgm:cxn modelId="{C4D2957D-E050-4619-8438-7B9C9D06F91F}" type="presOf" srcId="{E881E4E2-DB6A-44AF-9D62-9A48D44DD968}" destId="{F79B5B37-EE8F-4B7A-9620-6D4EAEEDF1DD}" srcOrd="0" destOrd="0" presId="urn:microsoft.com/office/officeart/2005/8/layout/chevron1"/>
    <dgm:cxn modelId="{42D3F85F-F381-44F4-9CCF-6E0B7F4D36F0}" srcId="{E881E4E2-DB6A-44AF-9D62-9A48D44DD968}" destId="{148F470D-F45C-484E-BB65-DC1DFB09F4A9}" srcOrd="0" destOrd="0" parTransId="{23F2CD3A-2F7C-45F5-BB2B-5D74D49A447F}" sibTransId="{39BB6846-BF20-427B-888F-D0E80A9769D0}"/>
    <dgm:cxn modelId="{8CE006B0-497C-44B1-8C72-3123CA8AD3D2}" type="presParOf" srcId="{F79B5B37-EE8F-4B7A-9620-6D4EAEEDF1DD}" destId="{6BF0EBAE-187B-41E6-9562-8056DB06D4D0}" srcOrd="0" destOrd="0" presId="urn:microsoft.com/office/officeart/2005/8/layout/chevron1"/>
    <dgm:cxn modelId="{B29EE58E-07A9-4F5F-B6DD-5935DA6184A6}" type="presParOf" srcId="{F79B5B37-EE8F-4B7A-9620-6D4EAEEDF1DD}" destId="{E4890D33-9892-4E29-B225-D9592F7F53C6}" srcOrd="1" destOrd="0" presId="urn:microsoft.com/office/officeart/2005/8/layout/chevron1"/>
    <dgm:cxn modelId="{F5F1EDDA-EBA6-4A63-8991-045EC0578846}" type="presParOf" srcId="{F79B5B37-EE8F-4B7A-9620-6D4EAEEDF1DD}" destId="{743C1531-2753-4B8E-BB43-55B5DEB97428}" srcOrd="2" destOrd="0" presId="urn:microsoft.com/office/officeart/2005/8/layout/chevron1"/>
    <dgm:cxn modelId="{E74AB715-E169-47A1-8E4C-6AE12812A258}" type="presParOf" srcId="{F79B5B37-EE8F-4B7A-9620-6D4EAEEDF1DD}" destId="{810FAE18-7773-45E1-B417-99A2D82320FE}" srcOrd="3" destOrd="0" presId="urn:microsoft.com/office/officeart/2005/8/layout/chevron1"/>
    <dgm:cxn modelId="{D373E6F3-A80A-4D64-B086-8990A35E0C14}" type="presParOf" srcId="{F79B5B37-EE8F-4B7A-9620-6D4EAEEDF1DD}" destId="{91269EE7-4565-43C9-8878-EA697AA1337A}"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CBCAF-8843-408C-92C6-0D76994E81B3}" type="doc">
      <dgm:prSet loTypeId="urn:microsoft.com/office/officeart/2005/8/layout/hProcess7" loCatId="list" qsTypeId="urn:microsoft.com/office/officeart/2005/8/quickstyle/simple3" qsCatId="simple" csTypeId="urn:microsoft.com/office/officeart/2005/8/colors/accent1_3" csCatId="accent1" phldr="1"/>
      <dgm:spPr/>
      <dgm:t>
        <a:bodyPr/>
        <a:lstStyle/>
        <a:p>
          <a:endParaRPr lang="en-US"/>
        </a:p>
      </dgm:t>
    </dgm:pt>
    <dgm:pt modelId="{591FBEE7-3602-4A1B-9886-E1DD4ABFED0E}">
      <dgm:prSet phldrT="[Text]"/>
      <dgm:spPr/>
      <dgm:t>
        <a:bodyPr/>
        <a:lstStyle/>
        <a:p>
          <a:r>
            <a:rPr lang="en-US" dirty="0" smtClean="0">
              <a:solidFill>
                <a:srgbClr val="FF6600"/>
              </a:solidFill>
            </a:rPr>
            <a:t>Internship</a:t>
          </a:r>
          <a:endParaRPr lang="en-US" dirty="0">
            <a:solidFill>
              <a:srgbClr val="FF6600"/>
            </a:solidFill>
          </a:endParaRPr>
        </a:p>
      </dgm:t>
    </dgm:pt>
    <dgm:pt modelId="{A3D248B8-6176-4BF1-A51A-A4179E0F2E77}" type="parTrans" cxnId="{335A667B-2F0E-4812-BD34-D2F88ED822AF}">
      <dgm:prSet/>
      <dgm:spPr/>
      <dgm:t>
        <a:bodyPr/>
        <a:lstStyle/>
        <a:p>
          <a:endParaRPr lang="en-US"/>
        </a:p>
      </dgm:t>
    </dgm:pt>
    <dgm:pt modelId="{0441112E-5650-4FB2-AB84-C3A19142E6D8}" type="sibTrans" cxnId="{335A667B-2F0E-4812-BD34-D2F88ED822AF}">
      <dgm:prSet/>
      <dgm:spPr/>
      <dgm:t>
        <a:bodyPr/>
        <a:lstStyle/>
        <a:p>
          <a:endParaRPr lang="en-US"/>
        </a:p>
      </dgm:t>
    </dgm:pt>
    <dgm:pt modelId="{52E428F4-5616-406D-A776-358FCC3CADCC}">
      <dgm:prSet/>
      <dgm:spPr/>
      <dgm:t>
        <a:bodyPr/>
        <a:lstStyle/>
        <a:p>
          <a:pPr rtl="0"/>
          <a:r>
            <a:rPr lang="en-US" dirty="0" smtClean="0">
              <a:solidFill>
                <a:schemeClr val="tx1"/>
              </a:solidFill>
            </a:rPr>
            <a:t>High-Impact Projects</a:t>
          </a:r>
          <a:endParaRPr lang="en-US" dirty="0">
            <a:solidFill>
              <a:schemeClr val="tx1"/>
            </a:solidFill>
          </a:endParaRPr>
        </a:p>
      </dgm:t>
    </dgm:pt>
    <dgm:pt modelId="{8CFE1E7D-F587-43BE-8641-03FE7DA6DE09}" type="parTrans" cxnId="{CB1215D6-CE81-4319-9B70-8B004327B4AE}">
      <dgm:prSet/>
      <dgm:spPr/>
      <dgm:t>
        <a:bodyPr/>
        <a:lstStyle/>
        <a:p>
          <a:endParaRPr lang="en-US"/>
        </a:p>
      </dgm:t>
    </dgm:pt>
    <dgm:pt modelId="{89F91B05-01A5-4F2B-8D1D-4816AD4634B9}" type="sibTrans" cxnId="{CB1215D6-CE81-4319-9B70-8B004327B4AE}">
      <dgm:prSet/>
      <dgm:spPr/>
      <dgm:t>
        <a:bodyPr/>
        <a:lstStyle/>
        <a:p>
          <a:endParaRPr lang="en-US"/>
        </a:p>
      </dgm:t>
    </dgm:pt>
    <dgm:pt modelId="{8677AEB0-3B55-44C3-B67B-FD4D87F5B182}">
      <dgm:prSet/>
      <dgm:spPr/>
      <dgm:t>
        <a:bodyPr/>
        <a:lstStyle/>
        <a:p>
          <a:pPr rtl="0"/>
          <a:r>
            <a:rPr lang="en-US" dirty="0" smtClean="0">
              <a:solidFill>
                <a:schemeClr val="tx1"/>
              </a:solidFill>
            </a:rPr>
            <a:t>Executive Visibility</a:t>
          </a:r>
          <a:endParaRPr lang="en-US" dirty="0">
            <a:solidFill>
              <a:schemeClr val="tx1"/>
            </a:solidFill>
          </a:endParaRPr>
        </a:p>
      </dgm:t>
    </dgm:pt>
    <dgm:pt modelId="{8A30DF48-3750-4A89-9AD1-D855910508B5}" type="parTrans" cxnId="{7ED2CB7A-BD56-4C5C-950B-1EB23AD0A3D8}">
      <dgm:prSet/>
      <dgm:spPr/>
      <dgm:t>
        <a:bodyPr/>
        <a:lstStyle/>
        <a:p>
          <a:endParaRPr lang="en-US"/>
        </a:p>
      </dgm:t>
    </dgm:pt>
    <dgm:pt modelId="{B028ED2B-C043-408C-8BAF-D3C34A144C7B}" type="sibTrans" cxnId="{7ED2CB7A-BD56-4C5C-950B-1EB23AD0A3D8}">
      <dgm:prSet/>
      <dgm:spPr/>
      <dgm:t>
        <a:bodyPr/>
        <a:lstStyle/>
        <a:p>
          <a:endParaRPr lang="en-US"/>
        </a:p>
      </dgm:t>
    </dgm:pt>
    <dgm:pt modelId="{9EBA3D7F-81A5-4E33-B70D-5F7C4EA9C4E7}">
      <dgm:prSet/>
      <dgm:spPr/>
      <dgm:t>
        <a:bodyPr/>
        <a:lstStyle/>
        <a:p>
          <a:pPr rtl="0"/>
          <a:r>
            <a:rPr lang="en-US" dirty="0" smtClean="0">
              <a:solidFill>
                <a:schemeClr val="tx1"/>
              </a:solidFill>
            </a:rPr>
            <a:t>Career Development</a:t>
          </a:r>
          <a:endParaRPr lang="en-US" dirty="0">
            <a:solidFill>
              <a:schemeClr val="tx1"/>
            </a:solidFill>
          </a:endParaRPr>
        </a:p>
      </dgm:t>
    </dgm:pt>
    <dgm:pt modelId="{A694C6CA-119A-4154-A446-B5C1303554EA}" type="parTrans" cxnId="{C9AC4646-87BD-4832-B801-AE016755C329}">
      <dgm:prSet/>
      <dgm:spPr/>
      <dgm:t>
        <a:bodyPr/>
        <a:lstStyle/>
        <a:p>
          <a:endParaRPr lang="en-US"/>
        </a:p>
      </dgm:t>
    </dgm:pt>
    <dgm:pt modelId="{3A0A8F96-747F-49EE-AB04-4D79E0A350E2}" type="sibTrans" cxnId="{C9AC4646-87BD-4832-B801-AE016755C329}">
      <dgm:prSet/>
      <dgm:spPr/>
      <dgm:t>
        <a:bodyPr/>
        <a:lstStyle/>
        <a:p>
          <a:endParaRPr lang="en-US"/>
        </a:p>
      </dgm:t>
    </dgm:pt>
    <dgm:pt modelId="{FF84AD50-4912-48D9-B3AB-9AA3504011C9}">
      <dgm:prSet/>
      <dgm:spPr/>
      <dgm:t>
        <a:bodyPr/>
        <a:lstStyle/>
        <a:p>
          <a:pPr rtl="0"/>
          <a:r>
            <a:rPr lang="en-US" dirty="0" smtClean="0">
              <a:solidFill>
                <a:schemeClr val="tx1"/>
              </a:solidFill>
            </a:rPr>
            <a:t>Philanthropy</a:t>
          </a:r>
          <a:endParaRPr lang="en-US" dirty="0">
            <a:solidFill>
              <a:schemeClr val="tx1"/>
            </a:solidFill>
          </a:endParaRPr>
        </a:p>
      </dgm:t>
    </dgm:pt>
    <dgm:pt modelId="{559FD9F0-B8D1-4A6D-9690-2AEF5B152E78}" type="parTrans" cxnId="{7926294C-6B80-4114-B01F-1DC17E842049}">
      <dgm:prSet/>
      <dgm:spPr/>
      <dgm:t>
        <a:bodyPr/>
        <a:lstStyle/>
        <a:p>
          <a:endParaRPr lang="en-US"/>
        </a:p>
      </dgm:t>
    </dgm:pt>
    <dgm:pt modelId="{13D2A3D5-48F4-4103-B09A-80169AB39D8C}" type="sibTrans" cxnId="{7926294C-6B80-4114-B01F-1DC17E842049}">
      <dgm:prSet/>
      <dgm:spPr/>
      <dgm:t>
        <a:bodyPr/>
        <a:lstStyle/>
        <a:p>
          <a:endParaRPr lang="en-US"/>
        </a:p>
      </dgm:t>
    </dgm:pt>
    <dgm:pt modelId="{AA8AE27B-B84C-4725-92FC-F30B1B118AF0}">
      <dgm:prSet/>
      <dgm:spPr/>
      <dgm:t>
        <a:bodyPr/>
        <a:lstStyle/>
        <a:p>
          <a:pPr rtl="0"/>
          <a:r>
            <a:rPr lang="en-US" dirty="0" smtClean="0">
              <a:solidFill>
                <a:schemeClr val="tx1"/>
              </a:solidFill>
            </a:rPr>
            <a:t>Peer Mentorship</a:t>
          </a:r>
          <a:endParaRPr lang="en-US" dirty="0">
            <a:solidFill>
              <a:schemeClr val="tx1"/>
            </a:solidFill>
          </a:endParaRPr>
        </a:p>
      </dgm:t>
    </dgm:pt>
    <dgm:pt modelId="{0170BF11-77A9-41C8-8192-1E45D6E065EB}" type="parTrans" cxnId="{720E2851-3BA7-42F9-94FF-94D99CB1598A}">
      <dgm:prSet/>
      <dgm:spPr/>
      <dgm:t>
        <a:bodyPr/>
        <a:lstStyle/>
        <a:p>
          <a:endParaRPr lang="en-US"/>
        </a:p>
      </dgm:t>
    </dgm:pt>
    <dgm:pt modelId="{49337DB7-6D12-4465-914F-5A2DC9E91CF1}" type="sibTrans" cxnId="{720E2851-3BA7-42F9-94FF-94D99CB1598A}">
      <dgm:prSet/>
      <dgm:spPr/>
      <dgm:t>
        <a:bodyPr/>
        <a:lstStyle/>
        <a:p>
          <a:endParaRPr lang="en-US"/>
        </a:p>
      </dgm:t>
    </dgm:pt>
    <dgm:pt modelId="{8132F7EE-3240-41DD-A41A-6202D01CC41D}">
      <dgm:prSet phldrT="[Text]"/>
      <dgm:spPr/>
      <dgm:t>
        <a:bodyPr/>
        <a:lstStyle/>
        <a:p>
          <a:r>
            <a:rPr lang="en-US" dirty="0" smtClean="0">
              <a:solidFill>
                <a:srgbClr val="FF6600"/>
              </a:solidFill>
            </a:rPr>
            <a:t>Externship</a:t>
          </a:r>
          <a:endParaRPr lang="en-US" dirty="0">
            <a:solidFill>
              <a:srgbClr val="FF6600"/>
            </a:solidFill>
          </a:endParaRPr>
        </a:p>
      </dgm:t>
    </dgm:pt>
    <dgm:pt modelId="{11E34EAB-4D09-4C99-AB9C-DB379395929C}" type="parTrans" cxnId="{98A657F4-9325-4E15-92C2-31AC10BABCF3}">
      <dgm:prSet/>
      <dgm:spPr/>
      <dgm:t>
        <a:bodyPr/>
        <a:lstStyle/>
        <a:p>
          <a:endParaRPr lang="en-US"/>
        </a:p>
      </dgm:t>
    </dgm:pt>
    <dgm:pt modelId="{1F9B88E8-B56B-4AB5-869B-3AA38E62FC08}" type="sibTrans" cxnId="{98A657F4-9325-4E15-92C2-31AC10BABCF3}">
      <dgm:prSet/>
      <dgm:spPr/>
      <dgm:t>
        <a:bodyPr/>
        <a:lstStyle/>
        <a:p>
          <a:endParaRPr lang="en-US"/>
        </a:p>
      </dgm:t>
    </dgm:pt>
    <dgm:pt modelId="{6FA1E23D-7ABD-4C6E-B96C-FE9EDFB3EEBB}">
      <dgm:prSet/>
      <dgm:spPr/>
      <dgm:t>
        <a:bodyPr/>
        <a:lstStyle/>
        <a:p>
          <a:pPr rtl="0"/>
          <a:r>
            <a:rPr lang="en-US" dirty="0" smtClean="0">
              <a:solidFill>
                <a:schemeClr val="tx1"/>
              </a:solidFill>
            </a:rPr>
            <a:t>Explore BD</a:t>
          </a:r>
        </a:p>
        <a:p>
          <a:pPr rtl="0"/>
          <a:r>
            <a:rPr lang="en-US" dirty="0" smtClean="0">
              <a:solidFill>
                <a:schemeClr val="tx1"/>
              </a:solidFill>
            </a:rPr>
            <a:t>IT Leadership Presentations</a:t>
          </a:r>
          <a:endParaRPr lang="en-US" dirty="0">
            <a:solidFill>
              <a:schemeClr val="tx1"/>
            </a:solidFill>
          </a:endParaRPr>
        </a:p>
      </dgm:t>
    </dgm:pt>
    <dgm:pt modelId="{40F0C287-B2DE-42D0-88AF-7508BF5BA587}" type="parTrans" cxnId="{79E84E58-C9F7-43A2-9F39-CC1DD6D8BD8C}">
      <dgm:prSet/>
      <dgm:spPr/>
      <dgm:t>
        <a:bodyPr/>
        <a:lstStyle/>
        <a:p>
          <a:endParaRPr lang="en-US"/>
        </a:p>
      </dgm:t>
    </dgm:pt>
    <dgm:pt modelId="{923E6BD6-5FFE-4470-B921-1DF1DAC6D561}" type="sibTrans" cxnId="{79E84E58-C9F7-43A2-9F39-CC1DD6D8BD8C}">
      <dgm:prSet/>
      <dgm:spPr/>
      <dgm:t>
        <a:bodyPr/>
        <a:lstStyle/>
        <a:p>
          <a:endParaRPr lang="en-US"/>
        </a:p>
      </dgm:t>
    </dgm:pt>
    <dgm:pt modelId="{FA7B8DB4-5EE5-42B5-A0DC-1DFDD7AD7F64}">
      <dgm:prSet/>
      <dgm:spPr/>
      <dgm:t>
        <a:bodyPr/>
        <a:lstStyle/>
        <a:p>
          <a:pPr rtl="0"/>
          <a:r>
            <a:rPr lang="en-US" dirty="0" smtClean="0">
              <a:solidFill>
                <a:schemeClr val="tx1"/>
              </a:solidFill>
            </a:rPr>
            <a:t>A Day in the Life</a:t>
          </a:r>
          <a:endParaRPr lang="en-US" dirty="0">
            <a:solidFill>
              <a:schemeClr val="tx1"/>
            </a:solidFill>
          </a:endParaRPr>
        </a:p>
      </dgm:t>
    </dgm:pt>
    <dgm:pt modelId="{CDE478DF-928C-41F8-A1AE-D7E27E1EC8D5}" type="parTrans" cxnId="{214973EB-3145-4A78-93AD-BEC858DB0218}">
      <dgm:prSet/>
      <dgm:spPr/>
      <dgm:t>
        <a:bodyPr/>
        <a:lstStyle/>
        <a:p>
          <a:endParaRPr lang="en-US"/>
        </a:p>
      </dgm:t>
    </dgm:pt>
    <dgm:pt modelId="{2091AF5E-C26A-4F86-BB4C-99A656B50D13}" type="sibTrans" cxnId="{214973EB-3145-4A78-93AD-BEC858DB0218}">
      <dgm:prSet/>
      <dgm:spPr/>
      <dgm:t>
        <a:bodyPr/>
        <a:lstStyle/>
        <a:p>
          <a:endParaRPr lang="en-US"/>
        </a:p>
      </dgm:t>
    </dgm:pt>
    <dgm:pt modelId="{A675DC79-6E3E-4BB7-B62F-D3C919584914}">
      <dgm:prSet/>
      <dgm:spPr/>
      <dgm:t>
        <a:bodyPr/>
        <a:lstStyle/>
        <a:p>
          <a:pPr rtl="0"/>
          <a:r>
            <a:rPr lang="en-US" dirty="0" smtClean="0">
              <a:solidFill>
                <a:schemeClr val="tx1"/>
              </a:solidFill>
            </a:rPr>
            <a:t>Networking with BD IT</a:t>
          </a:r>
          <a:endParaRPr lang="en-US" dirty="0">
            <a:solidFill>
              <a:schemeClr val="tx1"/>
            </a:solidFill>
          </a:endParaRPr>
        </a:p>
      </dgm:t>
    </dgm:pt>
    <dgm:pt modelId="{A71318F7-F23E-4107-8EE0-EB38E0DE84C4}" type="parTrans" cxnId="{5237A551-249A-437A-8327-A35954E83651}">
      <dgm:prSet/>
      <dgm:spPr/>
      <dgm:t>
        <a:bodyPr/>
        <a:lstStyle/>
        <a:p>
          <a:endParaRPr lang="en-US"/>
        </a:p>
      </dgm:t>
    </dgm:pt>
    <dgm:pt modelId="{2D361C13-FD56-4F64-9016-29A19C6E2FBB}" type="sibTrans" cxnId="{5237A551-249A-437A-8327-A35954E83651}">
      <dgm:prSet/>
      <dgm:spPr/>
      <dgm:t>
        <a:bodyPr/>
        <a:lstStyle/>
        <a:p>
          <a:endParaRPr lang="en-US"/>
        </a:p>
      </dgm:t>
    </dgm:pt>
    <dgm:pt modelId="{B6DFA803-FA9F-44FB-9922-F823CA0F5BC8}">
      <dgm:prSet/>
      <dgm:spPr/>
      <dgm:t>
        <a:bodyPr/>
        <a:lstStyle/>
        <a:p>
          <a:pPr rtl="0"/>
          <a:r>
            <a:rPr lang="en-US" dirty="0" smtClean="0">
              <a:solidFill>
                <a:schemeClr val="tx1"/>
              </a:solidFill>
            </a:rPr>
            <a:t>Future Internship Prospects</a:t>
          </a:r>
          <a:endParaRPr lang="en-US" dirty="0">
            <a:solidFill>
              <a:schemeClr val="tx1"/>
            </a:solidFill>
          </a:endParaRPr>
        </a:p>
      </dgm:t>
    </dgm:pt>
    <dgm:pt modelId="{AD8107BA-4FA5-4EA4-BDCB-82514AD4C044}" type="parTrans" cxnId="{E325EDB0-779F-4097-A12C-4CEFC88A6720}">
      <dgm:prSet/>
      <dgm:spPr/>
      <dgm:t>
        <a:bodyPr/>
        <a:lstStyle/>
        <a:p>
          <a:endParaRPr lang="en-US"/>
        </a:p>
      </dgm:t>
    </dgm:pt>
    <dgm:pt modelId="{44A57B4F-C53B-4CFF-8727-87C5F55952BC}" type="sibTrans" cxnId="{E325EDB0-779F-4097-A12C-4CEFC88A6720}">
      <dgm:prSet/>
      <dgm:spPr/>
      <dgm:t>
        <a:bodyPr/>
        <a:lstStyle/>
        <a:p>
          <a:endParaRPr lang="en-US"/>
        </a:p>
      </dgm:t>
    </dgm:pt>
    <dgm:pt modelId="{CBCBAF01-C939-46C4-B64A-D15DA6D6D604}" type="pres">
      <dgm:prSet presAssocID="{3E4CBCAF-8843-408C-92C6-0D76994E81B3}" presName="Name0" presStyleCnt="0">
        <dgm:presLayoutVars>
          <dgm:dir/>
          <dgm:animLvl val="lvl"/>
          <dgm:resizeHandles val="exact"/>
        </dgm:presLayoutVars>
      </dgm:prSet>
      <dgm:spPr/>
      <dgm:t>
        <a:bodyPr/>
        <a:lstStyle/>
        <a:p>
          <a:endParaRPr lang="en-US"/>
        </a:p>
      </dgm:t>
    </dgm:pt>
    <dgm:pt modelId="{1676DDF4-3DDD-4260-BCDE-3F52030C8025}" type="pres">
      <dgm:prSet presAssocID="{8132F7EE-3240-41DD-A41A-6202D01CC41D}" presName="compositeNode" presStyleCnt="0">
        <dgm:presLayoutVars>
          <dgm:bulletEnabled val="1"/>
        </dgm:presLayoutVars>
      </dgm:prSet>
      <dgm:spPr/>
    </dgm:pt>
    <dgm:pt modelId="{D7CF3711-555D-4FF5-92F1-904673CF0AE0}" type="pres">
      <dgm:prSet presAssocID="{8132F7EE-3240-41DD-A41A-6202D01CC41D}" presName="bgRect" presStyleLbl="node1" presStyleIdx="0" presStyleCnt="2"/>
      <dgm:spPr/>
      <dgm:t>
        <a:bodyPr/>
        <a:lstStyle/>
        <a:p>
          <a:endParaRPr lang="en-US"/>
        </a:p>
      </dgm:t>
    </dgm:pt>
    <dgm:pt modelId="{F1D4F784-D9BC-47DB-9836-D20E69E2436D}" type="pres">
      <dgm:prSet presAssocID="{8132F7EE-3240-41DD-A41A-6202D01CC41D}" presName="parentNode" presStyleLbl="node1" presStyleIdx="0" presStyleCnt="2">
        <dgm:presLayoutVars>
          <dgm:chMax val="0"/>
          <dgm:bulletEnabled val="1"/>
        </dgm:presLayoutVars>
      </dgm:prSet>
      <dgm:spPr/>
      <dgm:t>
        <a:bodyPr/>
        <a:lstStyle/>
        <a:p>
          <a:endParaRPr lang="en-US"/>
        </a:p>
      </dgm:t>
    </dgm:pt>
    <dgm:pt modelId="{86B74A7A-9816-4750-B497-C3970307C26B}" type="pres">
      <dgm:prSet presAssocID="{8132F7EE-3240-41DD-A41A-6202D01CC41D}" presName="childNode" presStyleLbl="node1" presStyleIdx="0" presStyleCnt="2">
        <dgm:presLayoutVars>
          <dgm:bulletEnabled val="1"/>
        </dgm:presLayoutVars>
      </dgm:prSet>
      <dgm:spPr/>
      <dgm:t>
        <a:bodyPr/>
        <a:lstStyle/>
        <a:p>
          <a:endParaRPr lang="en-US"/>
        </a:p>
      </dgm:t>
    </dgm:pt>
    <dgm:pt modelId="{BC699810-0D06-42C1-AF36-671439009844}" type="pres">
      <dgm:prSet presAssocID="{1F9B88E8-B56B-4AB5-869B-3AA38E62FC08}" presName="hSp" presStyleCnt="0"/>
      <dgm:spPr/>
    </dgm:pt>
    <dgm:pt modelId="{FE1110E6-56AF-4B0C-9BCA-CA153AD34989}" type="pres">
      <dgm:prSet presAssocID="{1F9B88E8-B56B-4AB5-869B-3AA38E62FC08}" presName="vProcSp" presStyleCnt="0"/>
      <dgm:spPr/>
    </dgm:pt>
    <dgm:pt modelId="{7FE47265-D22D-4FEB-84A6-3CF99DADF55F}" type="pres">
      <dgm:prSet presAssocID="{1F9B88E8-B56B-4AB5-869B-3AA38E62FC08}" presName="vSp1" presStyleCnt="0"/>
      <dgm:spPr/>
    </dgm:pt>
    <dgm:pt modelId="{86DD6472-34FA-4BBC-9B7C-A65267D047AA}" type="pres">
      <dgm:prSet presAssocID="{1F9B88E8-B56B-4AB5-869B-3AA38E62FC08}" presName="simulatedConn" presStyleLbl="solidFgAcc1" presStyleIdx="0" presStyleCnt="1"/>
      <dgm:spPr/>
    </dgm:pt>
    <dgm:pt modelId="{CE23D88E-A4AA-4FA3-977B-5C41F97D5F1B}" type="pres">
      <dgm:prSet presAssocID="{1F9B88E8-B56B-4AB5-869B-3AA38E62FC08}" presName="vSp2" presStyleCnt="0"/>
      <dgm:spPr/>
    </dgm:pt>
    <dgm:pt modelId="{13122D5E-A20F-48FA-BFE3-ECC574C0F29F}" type="pres">
      <dgm:prSet presAssocID="{1F9B88E8-B56B-4AB5-869B-3AA38E62FC08}" presName="sibTrans" presStyleCnt="0"/>
      <dgm:spPr/>
    </dgm:pt>
    <dgm:pt modelId="{DF0252D4-9048-4397-94BA-A18E4E788B60}" type="pres">
      <dgm:prSet presAssocID="{591FBEE7-3602-4A1B-9886-E1DD4ABFED0E}" presName="compositeNode" presStyleCnt="0">
        <dgm:presLayoutVars>
          <dgm:bulletEnabled val="1"/>
        </dgm:presLayoutVars>
      </dgm:prSet>
      <dgm:spPr/>
    </dgm:pt>
    <dgm:pt modelId="{483BB081-9E0D-4738-9A4C-350C69346B20}" type="pres">
      <dgm:prSet presAssocID="{591FBEE7-3602-4A1B-9886-E1DD4ABFED0E}" presName="bgRect" presStyleLbl="node1" presStyleIdx="1" presStyleCnt="2"/>
      <dgm:spPr/>
      <dgm:t>
        <a:bodyPr/>
        <a:lstStyle/>
        <a:p>
          <a:endParaRPr lang="en-US"/>
        </a:p>
      </dgm:t>
    </dgm:pt>
    <dgm:pt modelId="{67913815-2D63-490F-B6D7-03C6E1C6E5F8}" type="pres">
      <dgm:prSet presAssocID="{591FBEE7-3602-4A1B-9886-E1DD4ABFED0E}" presName="parentNode" presStyleLbl="node1" presStyleIdx="1" presStyleCnt="2">
        <dgm:presLayoutVars>
          <dgm:chMax val="0"/>
          <dgm:bulletEnabled val="1"/>
        </dgm:presLayoutVars>
      </dgm:prSet>
      <dgm:spPr/>
      <dgm:t>
        <a:bodyPr/>
        <a:lstStyle/>
        <a:p>
          <a:endParaRPr lang="en-US"/>
        </a:p>
      </dgm:t>
    </dgm:pt>
    <dgm:pt modelId="{FB1D3490-39FF-4592-9997-AD493097768E}" type="pres">
      <dgm:prSet presAssocID="{591FBEE7-3602-4A1B-9886-E1DD4ABFED0E}" presName="childNode" presStyleLbl="node1" presStyleIdx="1" presStyleCnt="2">
        <dgm:presLayoutVars>
          <dgm:bulletEnabled val="1"/>
        </dgm:presLayoutVars>
      </dgm:prSet>
      <dgm:spPr/>
      <dgm:t>
        <a:bodyPr/>
        <a:lstStyle/>
        <a:p>
          <a:endParaRPr lang="en-US"/>
        </a:p>
      </dgm:t>
    </dgm:pt>
  </dgm:ptLst>
  <dgm:cxnLst>
    <dgm:cxn modelId="{335A667B-2F0E-4812-BD34-D2F88ED822AF}" srcId="{3E4CBCAF-8843-408C-92C6-0D76994E81B3}" destId="{591FBEE7-3602-4A1B-9886-E1DD4ABFED0E}" srcOrd="1" destOrd="0" parTransId="{A3D248B8-6176-4BF1-A51A-A4179E0F2E77}" sibTransId="{0441112E-5650-4FB2-AB84-C3A19142E6D8}"/>
    <dgm:cxn modelId="{03CCAD1E-20F0-40FB-9B5A-08312B199861}" type="presOf" srcId="{FF84AD50-4912-48D9-B3AB-9AA3504011C9}" destId="{FB1D3490-39FF-4592-9997-AD493097768E}" srcOrd="0" destOrd="3" presId="urn:microsoft.com/office/officeart/2005/8/layout/hProcess7"/>
    <dgm:cxn modelId="{902DF8B5-B7F2-471E-ABF8-E21332AA98A8}" type="presOf" srcId="{591FBEE7-3602-4A1B-9886-E1DD4ABFED0E}" destId="{67913815-2D63-490F-B6D7-03C6E1C6E5F8}" srcOrd="1" destOrd="0" presId="urn:microsoft.com/office/officeart/2005/8/layout/hProcess7"/>
    <dgm:cxn modelId="{5237A551-249A-437A-8327-A35954E83651}" srcId="{8132F7EE-3240-41DD-A41A-6202D01CC41D}" destId="{A675DC79-6E3E-4BB7-B62F-D3C919584914}" srcOrd="2" destOrd="0" parTransId="{A71318F7-F23E-4107-8EE0-EB38E0DE84C4}" sibTransId="{2D361C13-FD56-4F64-9016-29A19C6E2FBB}"/>
    <dgm:cxn modelId="{8AEFEFC8-6175-44AF-AE6C-A79A2DB9413F}" type="presOf" srcId="{9EBA3D7F-81A5-4E33-B70D-5F7C4EA9C4E7}" destId="{FB1D3490-39FF-4592-9997-AD493097768E}" srcOrd="0" destOrd="2" presId="urn:microsoft.com/office/officeart/2005/8/layout/hProcess7"/>
    <dgm:cxn modelId="{720E2851-3BA7-42F9-94FF-94D99CB1598A}" srcId="{591FBEE7-3602-4A1B-9886-E1DD4ABFED0E}" destId="{AA8AE27B-B84C-4725-92FC-F30B1B118AF0}" srcOrd="4" destOrd="0" parTransId="{0170BF11-77A9-41C8-8192-1E45D6E065EB}" sibTransId="{49337DB7-6D12-4465-914F-5A2DC9E91CF1}"/>
    <dgm:cxn modelId="{09518EFD-6474-4731-AC43-80E3E5C2782A}" type="presOf" srcId="{A675DC79-6E3E-4BB7-B62F-D3C919584914}" destId="{86B74A7A-9816-4750-B497-C3970307C26B}" srcOrd="0" destOrd="2" presId="urn:microsoft.com/office/officeart/2005/8/layout/hProcess7"/>
    <dgm:cxn modelId="{B84B0571-1B1E-44DC-A205-663153EFBEC8}" type="presOf" srcId="{8132F7EE-3240-41DD-A41A-6202D01CC41D}" destId="{F1D4F784-D9BC-47DB-9836-D20E69E2436D}" srcOrd="1" destOrd="0" presId="urn:microsoft.com/office/officeart/2005/8/layout/hProcess7"/>
    <dgm:cxn modelId="{FC5C7859-3C06-4832-A522-633686EABA7A}" type="presOf" srcId="{591FBEE7-3602-4A1B-9886-E1DD4ABFED0E}" destId="{483BB081-9E0D-4738-9A4C-350C69346B20}" srcOrd="0" destOrd="0" presId="urn:microsoft.com/office/officeart/2005/8/layout/hProcess7"/>
    <dgm:cxn modelId="{E325EDB0-779F-4097-A12C-4CEFC88A6720}" srcId="{8132F7EE-3240-41DD-A41A-6202D01CC41D}" destId="{B6DFA803-FA9F-44FB-9922-F823CA0F5BC8}" srcOrd="3" destOrd="0" parTransId="{AD8107BA-4FA5-4EA4-BDCB-82514AD4C044}" sibTransId="{44A57B4F-C53B-4CFF-8727-87C5F55952BC}"/>
    <dgm:cxn modelId="{D66882EC-5AFD-4214-991D-7A2EFF898497}" type="presOf" srcId="{52E428F4-5616-406D-A776-358FCC3CADCC}" destId="{FB1D3490-39FF-4592-9997-AD493097768E}" srcOrd="0" destOrd="0" presId="urn:microsoft.com/office/officeart/2005/8/layout/hProcess7"/>
    <dgm:cxn modelId="{586FC038-2BC5-42D2-91F7-38898C5BCB13}" type="presOf" srcId="{B6DFA803-FA9F-44FB-9922-F823CA0F5BC8}" destId="{86B74A7A-9816-4750-B497-C3970307C26B}" srcOrd="0" destOrd="3" presId="urn:microsoft.com/office/officeart/2005/8/layout/hProcess7"/>
    <dgm:cxn modelId="{8FFBEFF8-27D6-460D-901C-FADD31587CA7}" type="presOf" srcId="{AA8AE27B-B84C-4725-92FC-F30B1B118AF0}" destId="{FB1D3490-39FF-4592-9997-AD493097768E}" srcOrd="0" destOrd="4" presId="urn:microsoft.com/office/officeart/2005/8/layout/hProcess7"/>
    <dgm:cxn modelId="{79E84E58-C9F7-43A2-9F39-CC1DD6D8BD8C}" srcId="{8132F7EE-3240-41DD-A41A-6202D01CC41D}" destId="{6FA1E23D-7ABD-4C6E-B96C-FE9EDFB3EEBB}" srcOrd="0" destOrd="0" parTransId="{40F0C287-B2DE-42D0-88AF-7508BF5BA587}" sibTransId="{923E6BD6-5FFE-4470-B921-1DF1DAC6D561}"/>
    <dgm:cxn modelId="{7ED2CB7A-BD56-4C5C-950B-1EB23AD0A3D8}" srcId="{591FBEE7-3602-4A1B-9886-E1DD4ABFED0E}" destId="{8677AEB0-3B55-44C3-B67B-FD4D87F5B182}" srcOrd="1" destOrd="0" parTransId="{8A30DF48-3750-4A89-9AD1-D855910508B5}" sibTransId="{B028ED2B-C043-408C-8BAF-D3C34A144C7B}"/>
    <dgm:cxn modelId="{0311B1F6-200B-4351-AB1A-91B3BB49DE9D}" type="presOf" srcId="{3E4CBCAF-8843-408C-92C6-0D76994E81B3}" destId="{CBCBAF01-C939-46C4-B64A-D15DA6D6D604}" srcOrd="0" destOrd="0" presId="urn:microsoft.com/office/officeart/2005/8/layout/hProcess7"/>
    <dgm:cxn modelId="{C85AF987-4828-4657-B69F-CBF246C66C70}" type="presOf" srcId="{8132F7EE-3240-41DD-A41A-6202D01CC41D}" destId="{D7CF3711-555D-4FF5-92F1-904673CF0AE0}" srcOrd="0" destOrd="0" presId="urn:microsoft.com/office/officeart/2005/8/layout/hProcess7"/>
    <dgm:cxn modelId="{214973EB-3145-4A78-93AD-BEC858DB0218}" srcId="{8132F7EE-3240-41DD-A41A-6202D01CC41D}" destId="{FA7B8DB4-5EE5-42B5-A0DC-1DFDD7AD7F64}" srcOrd="1" destOrd="0" parTransId="{CDE478DF-928C-41F8-A1AE-D7E27E1EC8D5}" sibTransId="{2091AF5E-C26A-4F86-BB4C-99A656B50D13}"/>
    <dgm:cxn modelId="{98A657F4-9325-4E15-92C2-31AC10BABCF3}" srcId="{3E4CBCAF-8843-408C-92C6-0D76994E81B3}" destId="{8132F7EE-3240-41DD-A41A-6202D01CC41D}" srcOrd="0" destOrd="0" parTransId="{11E34EAB-4D09-4C99-AB9C-DB379395929C}" sibTransId="{1F9B88E8-B56B-4AB5-869B-3AA38E62FC08}"/>
    <dgm:cxn modelId="{E7FCB678-F633-4B57-AD0E-9B732732A902}" type="presOf" srcId="{8677AEB0-3B55-44C3-B67B-FD4D87F5B182}" destId="{FB1D3490-39FF-4592-9997-AD493097768E}" srcOrd="0" destOrd="1" presId="urn:microsoft.com/office/officeart/2005/8/layout/hProcess7"/>
    <dgm:cxn modelId="{7926294C-6B80-4114-B01F-1DC17E842049}" srcId="{591FBEE7-3602-4A1B-9886-E1DD4ABFED0E}" destId="{FF84AD50-4912-48D9-B3AB-9AA3504011C9}" srcOrd="3" destOrd="0" parTransId="{559FD9F0-B8D1-4A6D-9690-2AEF5B152E78}" sibTransId="{13D2A3D5-48F4-4103-B09A-80169AB39D8C}"/>
    <dgm:cxn modelId="{CB1215D6-CE81-4319-9B70-8B004327B4AE}" srcId="{591FBEE7-3602-4A1B-9886-E1DD4ABFED0E}" destId="{52E428F4-5616-406D-A776-358FCC3CADCC}" srcOrd="0" destOrd="0" parTransId="{8CFE1E7D-F587-43BE-8641-03FE7DA6DE09}" sibTransId="{89F91B05-01A5-4F2B-8D1D-4816AD4634B9}"/>
    <dgm:cxn modelId="{03D71264-AE00-44DF-9016-3468953077B9}" type="presOf" srcId="{6FA1E23D-7ABD-4C6E-B96C-FE9EDFB3EEBB}" destId="{86B74A7A-9816-4750-B497-C3970307C26B}" srcOrd="0" destOrd="0" presId="urn:microsoft.com/office/officeart/2005/8/layout/hProcess7"/>
    <dgm:cxn modelId="{2B61A647-88F8-45AC-BD40-D6F4B59D8708}" type="presOf" srcId="{FA7B8DB4-5EE5-42B5-A0DC-1DFDD7AD7F64}" destId="{86B74A7A-9816-4750-B497-C3970307C26B}" srcOrd="0" destOrd="1" presId="urn:microsoft.com/office/officeart/2005/8/layout/hProcess7"/>
    <dgm:cxn modelId="{C9AC4646-87BD-4832-B801-AE016755C329}" srcId="{591FBEE7-3602-4A1B-9886-E1DD4ABFED0E}" destId="{9EBA3D7F-81A5-4E33-B70D-5F7C4EA9C4E7}" srcOrd="2" destOrd="0" parTransId="{A694C6CA-119A-4154-A446-B5C1303554EA}" sibTransId="{3A0A8F96-747F-49EE-AB04-4D79E0A350E2}"/>
    <dgm:cxn modelId="{C6704688-703F-4E09-86B4-9254AE4B65F6}" type="presParOf" srcId="{CBCBAF01-C939-46C4-B64A-D15DA6D6D604}" destId="{1676DDF4-3DDD-4260-BCDE-3F52030C8025}" srcOrd="0" destOrd="0" presId="urn:microsoft.com/office/officeart/2005/8/layout/hProcess7"/>
    <dgm:cxn modelId="{0A02D477-9DB0-425F-9107-5FA4313F988A}" type="presParOf" srcId="{1676DDF4-3DDD-4260-BCDE-3F52030C8025}" destId="{D7CF3711-555D-4FF5-92F1-904673CF0AE0}" srcOrd="0" destOrd="0" presId="urn:microsoft.com/office/officeart/2005/8/layout/hProcess7"/>
    <dgm:cxn modelId="{245513EB-7CB1-4EEE-87E9-93E3A232BA2E}" type="presParOf" srcId="{1676DDF4-3DDD-4260-BCDE-3F52030C8025}" destId="{F1D4F784-D9BC-47DB-9836-D20E69E2436D}" srcOrd="1" destOrd="0" presId="urn:microsoft.com/office/officeart/2005/8/layout/hProcess7"/>
    <dgm:cxn modelId="{677DD52D-8603-4E38-AEB2-36ABCDB576F4}" type="presParOf" srcId="{1676DDF4-3DDD-4260-BCDE-3F52030C8025}" destId="{86B74A7A-9816-4750-B497-C3970307C26B}" srcOrd="2" destOrd="0" presId="urn:microsoft.com/office/officeart/2005/8/layout/hProcess7"/>
    <dgm:cxn modelId="{314A0583-B4DB-4897-A6AB-63BC781300A2}" type="presParOf" srcId="{CBCBAF01-C939-46C4-B64A-D15DA6D6D604}" destId="{BC699810-0D06-42C1-AF36-671439009844}" srcOrd="1" destOrd="0" presId="urn:microsoft.com/office/officeart/2005/8/layout/hProcess7"/>
    <dgm:cxn modelId="{18AA5F95-45B0-48E0-814E-AD06EF3A13C3}" type="presParOf" srcId="{CBCBAF01-C939-46C4-B64A-D15DA6D6D604}" destId="{FE1110E6-56AF-4B0C-9BCA-CA153AD34989}" srcOrd="2" destOrd="0" presId="urn:microsoft.com/office/officeart/2005/8/layout/hProcess7"/>
    <dgm:cxn modelId="{0CCB3779-CC31-4D1F-91CC-3620240FD42B}" type="presParOf" srcId="{FE1110E6-56AF-4B0C-9BCA-CA153AD34989}" destId="{7FE47265-D22D-4FEB-84A6-3CF99DADF55F}" srcOrd="0" destOrd="0" presId="urn:microsoft.com/office/officeart/2005/8/layout/hProcess7"/>
    <dgm:cxn modelId="{11EDA40A-F9F7-4D37-80F8-7659D273BD24}" type="presParOf" srcId="{FE1110E6-56AF-4B0C-9BCA-CA153AD34989}" destId="{86DD6472-34FA-4BBC-9B7C-A65267D047AA}" srcOrd="1" destOrd="0" presId="urn:microsoft.com/office/officeart/2005/8/layout/hProcess7"/>
    <dgm:cxn modelId="{7A4F9BEC-9FBE-4361-A312-604449DA9338}" type="presParOf" srcId="{FE1110E6-56AF-4B0C-9BCA-CA153AD34989}" destId="{CE23D88E-A4AA-4FA3-977B-5C41F97D5F1B}" srcOrd="2" destOrd="0" presId="urn:microsoft.com/office/officeart/2005/8/layout/hProcess7"/>
    <dgm:cxn modelId="{A149952B-5022-4F5F-8CC2-A5D6141C5DF1}" type="presParOf" srcId="{CBCBAF01-C939-46C4-B64A-D15DA6D6D604}" destId="{13122D5E-A20F-48FA-BFE3-ECC574C0F29F}" srcOrd="3" destOrd="0" presId="urn:microsoft.com/office/officeart/2005/8/layout/hProcess7"/>
    <dgm:cxn modelId="{3571C80C-334A-48EC-9A23-2346AA4C84EC}" type="presParOf" srcId="{CBCBAF01-C939-46C4-B64A-D15DA6D6D604}" destId="{DF0252D4-9048-4397-94BA-A18E4E788B60}" srcOrd="4" destOrd="0" presId="urn:microsoft.com/office/officeart/2005/8/layout/hProcess7"/>
    <dgm:cxn modelId="{7DBF49B7-4130-49AE-8981-8CA3D01E468E}" type="presParOf" srcId="{DF0252D4-9048-4397-94BA-A18E4E788B60}" destId="{483BB081-9E0D-4738-9A4C-350C69346B20}" srcOrd="0" destOrd="0" presId="urn:microsoft.com/office/officeart/2005/8/layout/hProcess7"/>
    <dgm:cxn modelId="{041A0A4F-AA32-4598-B3EB-44372D7B6AD1}" type="presParOf" srcId="{DF0252D4-9048-4397-94BA-A18E4E788B60}" destId="{67913815-2D63-490F-B6D7-03C6E1C6E5F8}" srcOrd="1" destOrd="0" presId="urn:microsoft.com/office/officeart/2005/8/layout/hProcess7"/>
    <dgm:cxn modelId="{CA6EDCC3-77CB-4347-AF68-A00508A25DB8}" type="presParOf" srcId="{DF0252D4-9048-4397-94BA-A18E4E788B60}" destId="{FB1D3490-39FF-4592-9997-AD493097768E}"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A9C3D-75A8-48BE-B218-276B69A042BC}">
      <dsp:nvSpPr>
        <dsp:cNvPr id="0" name=""/>
        <dsp:cNvSpPr/>
      </dsp:nvSpPr>
      <dsp:spPr>
        <a:xfrm>
          <a:off x="0" y="380267"/>
          <a:ext cx="5678486" cy="504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5BD252-3AF4-4EEA-AC97-8A31F572A167}">
      <dsp:nvSpPr>
        <dsp:cNvPr id="0" name=""/>
        <dsp:cNvSpPr/>
      </dsp:nvSpPr>
      <dsp:spPr>
        <a:xfrm>
          <a:off x="283924" y="85067"/>
          <a:ext cx="3974940" cy="5904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243" tIns="0" rIns="150243" bIns="0" numCol="1" spcCol="1270" anchor="ctr" anchorCtr="0">
          <a:noAutofit/>
        </a:bodyPr>
        <a:lstStyle/>
        <a:p>
          <a:pPr lvl="0" algn="l" defTabSz="889000" rtl="0">
            <a:lnSpc>
              <a:spcPct val="90000"/>
            </a:lnSpc>
            <a:spcBef>
              <a:spcPct val="0"/>
            </a:spcBef>
            <a:spcAft>
              <a:spcPct val="35000"/>
            </a:spcAft>
          </a:pPr>
          <a:r>
            <a:rPr kumimoji="1" lang="en-US" sz="2000" b="1" kern="1200" dirty="0" smtClean="0"/>
            <a:t>Introductions</a:t>
          </a:r>
          <a:endParaRPr lang="en-US" sz="2000" b="1" kern="1200" dirty="0"/>
        </a:p>
      </dsp:txBody>
      <dsp:txXfrm>
        <a:off x="312745" y="113888"/>
        <a:ext cx="3917298" cy="532758"/>
      </dsp:txXfrm>
    </dsp:sp>
    <dsp:sp modelId="{B1012217-68C6-4E73-A3E1-8E50E5B15317}">
      <dsp:nvSpPr>
        <dsp:cNvPr id="0" name=""/>
        <dsp:cNvSpPr/>
      </dsp:nvSpPr>
      <dsp:spPr>
        <a:xfrm>
          <a:off x="0" y="1287467"/>
          <a:ext cx="5678486" cy="504000"/>
        </a:xfrm>
        <a:prstGeom prst="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68D744DE-C474-4F5B-BBB3-9A48E39BDB8A}">
      <dsp:nvSpPr>
        <dsp:cNvPr id="0" name=""/>
        <dsp:cNvSpPr/>
      </dsp:nvSpPr>
      <dsp:spPr>
        <a:xfrm>
          <a:off x="283924" y="992267"/>
          <a:ext cx="3974940" cy="590400"/>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243" tIns="0" rIns="150243" bIns="0" numCol="1" spcCol="1270" anchor="ctr" anchorCtr="0">
          <a:noAutofit/>
        </a:bodyPr>
        <a:lstStyle/>
        <a:p>
          <a:pPr lvl="0" algn="l" defTabSz="889000" rtl="0">
            <a:lnSpc>
              <a:spcPct val="90000"/>
            </a:lnSpc>
            <a:spcBef>
              <a:spcPct val="0"/>
            </a:spcBef>
            <a:spcAft>
              <a:spcPct val="35000"/>
            </a:spcAft>
          </a:pPr>
          <a:r>
            <a:rPr kumimoji="1" lang="en-US" sz="2000" b="1" kern="1200" smtClean="0"/>
            <a:t>BD’s Background</a:t>
          </a:r>
          <a:endParaRPr lang="en-US" sz="2000" b="1" kern="1200"/>
        </a:p>
      </dsp:txBody>
      <dsp:txXfrm>
        <a:off x="312745" y="1021088"/>
        <a:ext cx="3917298" cy="532758"/>
      </dsp:txXfrm>
    </dsp:sp>
    <dsp:sp modelId="{D14524DD-60C3-4335-AEE1-7F8B249AF98F}">
      <dsp:nvSpPr>
        <dsp:cNvPr id="0" name=""/>
        <dsp:cNvSpPr/>
      </dsp:nvSpPr>
      <dsp:spPr>
        <a:xfrm>
          <a:off x="0" y="2194668"/>
          <a:ext cx="5678486" cy="504000"/>
        </a:xfrm>
        <a:prstGeom prst="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9122543F-2660-4447-8C9C-F1BD5CB00560}">
      <dsp:nvSpPr>
        <dsp:cNvPr id="0" name=""/>
        <dsp:cNvSpPr/>
      </dsp:nvSpPr>
      <dsp:spPr>
        <a:xfrm>
          <a:off x="283924" y="1899467"/>
          <a:ext cx="3974940" cy="590400"/>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243" tIns="0" rIns="150243" bIns="0" numCol="1" spcCol="1270" anchor="ctr" anchorCtr="0">
          <a:noAutofit/>
        </a:bodyPr>
        <a:lstStyle/>
        <a:p>
          <a:pPr lvl="0" algn="l" defTabSz="889000" rtl="0">
            <a:lnSpc>
              <a:spcPct val="90000"/>
            </a:lnSpc>
            <a:spcBef>
              <a:spcPct val="0"/>
            </a:spcBef>
            <a:spcAft>
              <a:spcPct val="35000"/>
            </a:spcAft>
          </a:pPr>
          <a:r>
            <a:rPr kumimoji="1" lang="en-US" sz="2000" b="1" kern="1200" smtClean="0"/>
            <a:t>Information Technology</a:t>
          </a:r>
          <a:endParaRPr lang="en-US" sz="2000" b="1" kern="1200"/>
        </a:p>
      </dsp:txBody>
      <dsp:txXfrm>
        <a:off x="312745" y="1928288"/>
        <a:ext cx="3917298" cy="532758"/>
      </dsp:txXfrm>
    </dsp:sp>
    <dsp:sp modelId="{A1B51206-9262-488C-8455-DCE9C2CD25A0}">
      <dsp:nvSpPr>
        <dsp:cNvPr id="0" name=""/>
        <dsp:cNvSpPr/>
      </dsp:nvSpPr>
      <dsp:spPr>
        <a:xfrm>
          <a:off x="0" y="3101868"/>
          <a:ext cx="5678486" cy="5040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EBCBA27C-3699-4467-9F6B-9C7BDAC3B9B6}">
      <dsp:nvSpPr>
        <dsp:cNvPr id="0" name=""/>
        <dsp:cNvSpPr/>
      </dsp:nvSpPr>
      <dsp:spPr>
        <a:xfrm>
          <a:off x="283924" y="2806667"/>
          <a:ext cx="3974940" cy="59040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243" tIns="0" rIns="150243" bIns="0" numCol="1" spcCol="1270" anchor="ctr" anchorCtr="0">
          <a:noAutofit/>
        </a:bodyPr>
        <a:lstStyle/>
        <a:p>
          <a:pPr lvl="0" algn="l" defTabSz="889000" rtl="0">
            <a:lnSpc>
              <a:spcPct val="90000"/>
            </a:lnSpc>
            <a:spcBef>
              <a:spcPct val="0"/>
            </a:spcBef>
            <a:spcAft>
              <a:spcPct val="35000"/>
            </a:spcAft>
          </a:pPr>
          <a:r>
            <a:rPr kumimoji="1" lang="en-US" sz="2000" b="1" kern="1200" smtClean="0"/>
            <a:t>Questions</a:t>
          </a:r>
          <a:endParaRPr lang="en-US" sz="2000" b="1" kern="1200"/>
        </a:p>
      </dsp:txBody>
      <dsp:txXfrm>
        <a:off x="312745" y="2835488"/>
        <a:ext cx="391729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5373-19C9-4C0B-9D57-48EE849CE088}">
      <dsp:nvSpPr>
        <dsp:cNvPr id="0" name=""/>
        <dsp:cNvSpPr/>
      </dsp:nvSpPr>
      <dsp:spPr>
        <a:xfrm rot="5400000">
          <a:off x="4968240" y="-1767840"/>
          <a:ext cx="1463040" cy="536448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Collaboration Technologies COE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2</a:t>
          </a:r>
          <a:r>
            <a:rPr lang="en-US" sz="2000" kern="1200" baseline="30000" dirty="0" smtClean="0"/>
            <a:t>nd </a:t>
          </a:r>
          <a:r>
            <a:rPr lang="en-US" sz="2000" kern="1200" dirty="0" smtClean="0"/>
            <a:t>Year IT Leadership Program Associate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RPI, 2012, MGMT - MIS</a:t>
          </a:r>
          <a:endParaRPr lang="en-US" sz="2000" kern="1200" dirty="0"/>
        </a:p>
      </dsp:txBody>
      <dsp:txXfrm rot="-5400000">
        <a:off x="3017520" y="254300"/>
        <a:ext cx="5293060" cy="1320200"/>
      </dsp:txXfrm>
    </dsp:sp>
    <dsp:sp modelId="{4D232DC8-D522-4ED7-86F3-B8B02FF4E4AC}">
      <dsp:nvSpPr>
        <dsp:cNvPr id="0" name=""/>
        <dsp:cNvSpPr/>
      </dsp:nvSpPr>
      <dsp:spPr>
        <a:xfrm>
          <a:off x="0" y="0"/>
          <a:ext cx="3017520" cy="1828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rtl="0">
            <a:lnSpc>
              <a:spcPct val="90000"/>
            </a:lnSpc>
            <a:spcBef>
              <a:spcPct val="0"/>
            </a:spcBef>
            <a:spcAft>
              <a:spcPct val="35000"/>
            </a:spcAft>
          </a:pPr>
          <a:r>
            <a:rPr lang="en-US" sz="5400" kern="1200" dirty="0" smtClean="0"/>
            <a:t>Elaine</a:t>
          </a:r>
          <a:endParaRPr lang="en-US" sz="6500" kern="1200" dirty="0"/>
        </a:p>
      </dsp:txBody>
      <dsp:txXfrm>
        <a:off x="89275" y="89275"/>
        <a:ext cx="2838970" cy="1650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0EBAE-187B-41E6-9562-8056DB06D4D0}">
      <dsp:nvSpPr>
        <dsp:cNvPr id="0" name=""/>
        <dsp:cNvSpPr/>
      </dsp:nvSpPr>
      <dsp:spPr>
        <a:xfrm>
          <a:off x="2173" y="712174"/>
          <a:ext cx="2648189" cy="1059275"/>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Application Security</a:t>
          </a:r>
          <a:endParaRPr lang="en-US" sz="2100" kern="1200" dirty="0"/>
        </a:p>
      </dsp:txBody>
      <dsp:txXfrm>
        <a:off x="531811" y="712174"/>
        <a:ext cx="1588914" cy="1059275"/>
      </dsp:txXfrm>
    </dsp:sp>
    <dsp:sp modelId="{743C1531-2753-4B8E-BB43-55B5DEB97428}">
      <dsp:nvSpPr>
        <dsp:cNvPr id="0" name=""/>
        <dsp:cNvSpPr/>
      </dsp:nvSpPr>
      <dsp:spPr>
        <a:xfrm>
          <a:off x="2385544" y="712174"/>
          <a:ext cx="2648189" cy="1059275"/>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Information Security</a:t>
          </a:r>
          <a:endParaRPr lang="en-US" sz="2100" kern="1200" dirty="0"/>
        </a:p>
      </dsp:txBody>
      <dsp:txXfrm>
        <a:off x="2915182" y="712174"/>
        <a:ext cx="1588914" cy="1059275"/>
      </dsp:txXfrm>
    </dsp:sp>
    <dsp:sp modelId="{91269EE7-4565-43C9-8878-EA697AA1337A}">
      <dsp:nvSpPr>
        <dsp:cNvPr id="0" name=""/>
        <dsp:cNvSpPr/>
      </dsp:nvSpPr>
      <dsp:spPr>
        <a:xfrm>
          <a:off x="4768914" y="712174"/>
          <a:ext cx="2648189" cy="1059275"/>
        </a:xfrm>
        <a:prstGeom prst="chevron">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Collaboration Services</a:t>
          </a:r>
          <a:endParaRPr lang="en-US" sz="2100" kern="1200" dirty="0"/>
        </a:p>
      </dsp:txBody>
      <dsp:txXfrm>
        <a:off x="5298552" y="712174"/>
        <a:ext cx="1588914" cy="10592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5373-19C9-4C0B-9D57-48EE849CE088}">
      <dsp:nvSpPr>
        <dsp:cNvPr id="0" name=""/>
        <dsp:cNvSpPr/>
      </dsp:nvSpPr>
      <dsp:spPr>
        <a:xfrm rot="5400000">
          <a:off x="4968240" y="-1767840"/>
          <a:ext cx="1463040" cy="536448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Collaboration Technologies COE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Product Innovation - ITLP Alumni </a:t>
          </a:r>
          <a:endParaRPr lang="en-US" sz="2000" kern="1200" dirty="0"/>
        </a:p>
        <a:p>
          <a:pPr marL="228600" lvl="1" indent="-228600" algn="l" defTabSz="889000" rtl="0">
            <a:lnSpc>
              <a:spcPct val="90000"/>
            </a:lnSpc>
            <a:spcBef>
              <a:spcPct val="0"/>
            </a:spcBef>
            <a:spcAft>
              <a:spcPct val="15000"/>
            </a:spcAft>
            <a:buChar char="••"/>
          </a:pPr>
          <a:r>
            <a:rPr lang="en-US" sz="2000" kern="1200" dirty="0" smtClean="0"/>
            <a:t>RPI, 2010, ITWS - Finance</a:t>
          </a:r>
          <a:endParaRPr lang="en-US" sz="2000" kern="1200" dirty="0"/>
        </a:p>
      </dsp:txBody>
      <dsp:txXfrm rot="-5400000">
        <a:off x="3017520" y="254300"/>
        <a:ext cx="5293060" cy="1320200"/>
      </dsp:txXfrm>
    </dsp:sp>
    <dsp:sp modelId="{4D232DC8-D522-4ED7-86F3-B8B02FF4E4AC}">
      <dsp:nvSpPr>
        <dsp:cNvPr id="0" name=""/>
        <dsp:cNvSpPr/>
      </dsp:nvSpPr>
      <dsp:spPr>
        <a:xfrm>
          <a:off x="0" y="0"/>
          <a:ext cx="3017520" cy="1828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rtl="0">
            <a:lnSpc>
              <a:spcPct val="90000"/>
            </a:lnSpc>
            <a:spcBef>
              <a:spcPct val="0"/>
            </a:spcBef>
            <a:spcAft>
              <a:spcPct val="35000"/>
            </a:spcAft>
          </a:pPr>
          <a:r>
            <a:rPr lang="en-US" sz="5400" kern="1200" dirty="0" smtClean="0"/>
            <a:t>Vinny</a:t>
          </a:r>
          <a:endParaRPr lang="en-US" sz="6500" kern="1200" dirty="0"/>
        </a:p>
      </dsp:txBody>
      <dsp:txXfrm>
        <a:off x="89275" y="89275"/>
        <a:ext cx="2838970" cy="1650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0EBAE-187B-41E6-9562-8056DB06D4D0}">
      <dsp:nvSpPr>
        <dsp:cNvPr id="0" name=""/>
        <dsp:cNvSpPr/>
      </dsp:nvSpPr>
      <dsp:spPr>
        <a:xfrm>
          <a:off x="2071" y="827808"/>
          <a:ext cx="1843898" cy="737559"/>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Business Intelligence</a:t>
          </a:r>
          <a:endParaRPr lang="en-US" sz="1600" kern="1200" dirty="0"/>
        </a:p>
      </dsp:txBody>
      <dsp:txXfrm>
        <a:off x="370851" y="827808"/>
        <a:ext cx="1106339" cy="737559"/>
      </dsp:txXfrm>
    </dsp:sp>
    <dsp:sp modelId="{BD91E9E3-EBC3-4170-B057-A7F44AFEADE9}">
      <dsp:nvSpPr>
        <dsp:cNvPr id="0" name=""/>
        <dsp:cNvSpPr/>
      </dsp:nvSpPr>
      <dsp:spPr>
        <a:xfrm>
          <a:off x="1661580" y="827808"/>
          <a:ext cx="1843898" cy="737559"/>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Network Engineering</a:t>
          </a:r>
          <a:endParaRPr lang="en-US" sz="1600" kern="1200" dirty="0"/>
        </a:p>
      </dsp:txBody>
      <dsp:txXfrm>
        <a:off x="2030360" y="827808"/>
        <a:ext cx="1106339" cy="737559"/>
      </dsp:txXfrm>
    </dsp:sp>
    <dsp:sp modelId="{743C1531-2753-4B8E-BB43-55B5DEB97428}">
      <dsp:nvSpPr>
        <dsp:cNvPr id="0" name=""/>
        <dsp:cNvSpPr/>
      </dsp:nvSpPr>
      <dsp:spPr>
        <a:xfrm>
          <a:off x="3321089" y="827808"/>
          <a:ext cx="1843898" cy="737559"/>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Product Innovation</a:t>
          </a:r>
          <a:endParaRPr lang="en-US" sz="1600" kern="1200" dirty="0"/>
        </a:p>
      </dsp:txBody>
      <dsp:txXfrm>
        <a:off x="3689869" y="827808"/>
        <a:ext cx="1106339" cy="737559"/>
      </dsp:txXfrm>
    </dsp:sp>
    <dsp:sp modelId="{58531957-6904-4AE7-8878-35640C69C544}">
      <dsp:nvSpPr>
        <dsp:cNvPr id="0" name=""/>
        <dsp:cNvSpPr/>
      </dsp:nvSpPr>
      <dsp:spPr>
        <a:xfrm>
          <a:off x="4980598" y="827808"/>
          <a:ext cx="1843898" cy="737559"/>
        </a:xfrm>
        <a:prstGeom prst="chevron">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Supply Chain</a:t>
          </a:r>
          <a:endParaRPr lang="en-US" sz="1600" kern="1200" dirty="0"/>
        </a:p>
      </dsp:txBody>
      <dsp:txXfrm>
        <a:off x="5349378" y="827808"/>
        <a:ext cx="1106339" cy="737559"/>
      </dsp:txXfrm>
    </dsp:sp>
    <dsp:sp modelId="{91269EE7-4565-43C9-8878-EA697AA1337A}">
      <dsp:nvSpPr>
        <dsp:cNvPr id="0" name=""/>
        <dsp:cNvSpPr/>
      </dsp:nvSpPr>
      <dsp:spPr>
        <a:xfrm>
          <a:off x="6640107" y="827808"/>
          <a:ext cx="1843898" cy="737559"/>
        </a:xfrm>
        <a:prstGeom prst="chevron">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Product Innovation</a:t>
          </a:r>
          <a:endParaRPr lang="en-US" sz="1600" kern="1200" dirty="0"/>
        </a:p>
      </dsp:txBody>
      <dsp:txXfrm>
        <a:off x="7008887" y="827808"/>
        <a:ext cx="1106339" cy="7375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5373-19C9-4C0B-9D57-48EE849CE088}">
      <dsp:nvSpPr>
        <dsp:cNvPr id="0" name=""/>
        <dsp:cNvSpPr/>
      </dsp:nvSpPr>
      <dsp:spPr>
        <a:xfrm rot="5400000">
          <a:off x="4968240" y="-1767840"/>
          <a:ext cx="1463040" cy="536448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Service Planning and Management</a:t>
          </a:r>
          <a:endParaRPr lang="en-US" sz="2000" kern="1200" dirty="0"/>
        </a:p>
        <a:p>
          <a:pPr marL="228600" lvl="1" indent="-228600" algn="l" defTabSz="889000" rtl="0">
            <a:lnSpc>
              <a:spcPct val="90000"/>
            </a:lnSpc>
            <a:spcBef>
              <a:spcPct val="0"/>
            </a:spcBef>
            <a:spcAft>
              <a:spcPct val="15000"/>
            </a:spcAft>
            <a:buChar char="••"/>
          </a:pPr>
          <a:r>
            <a:rPr lang="en-US" sz="2000" kern="1200" dirty="0" smtClean="0"/>
            <a:t>1</a:t>
          </a:r>
          <a:r>
            <a:rPr lang="en-US" sz="2000" kern="1200" baseline="30000" dirty="0" smtClean="0"/>
            <a:t>st</a:t>
          </a:r>
          <a:r>
            <a:rPr lang="en-US" sz="2000" kern="1200" dirty="0" smtClean="0"/>
            <a:t> </a:t>
          </a:r>
          <a:r>
            <a:rPr lang="en-US" sz="2000" kern="1200" baseline="30000" dirty="0" smtClean="0"/>
            <a:t> </a:t>
          </a:r>
          <a:r>
            <a:rPr lang="en-US" sz="2000" kern="1200" dirty="0" smtClean="0"/>
            <a:t>Year IT Leadership Program Associate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RPI, 2013, MGMT</a:t>
          </a:r>
          <a:endParaRPr lang="en-US" sz="2000" kern="1200" dirty="0"/>
        </a:p>
      </dsp:txBody>
      <dsp:txXfrm rot="-5400000">
        <a:off x="3017520" y="254300"/>
        <a:ext cx="5293060" cy="1320200"/>
      </dsp:txXfrm>
    </dsp:sp>
    <dsp:sp modelId="{4D232DC8-D522-4ED7-86F3-B8B02FF4E4AC}">
      <dsp:nvSpPr>
        <dsp:cNvPr id="0" name=""/>
        <dsp:cNvSpPr/>
      </dsp:nvSpPr>
      <dsp:spPr>
        <a:xfrm>
          <a:off x="0" y="0"/>
          <a:ext cx="3017520" cy="1828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rtl="0">
            <a:lnSpc>
              <a:spcPct val="90000"/>
            </a:lnSpc>
            <a:spcBef>
              <a:spcPct val="0"/>
            </a:spcBef>
            <a:spcAft>
              <a:spcPct val="35000"/>
            </a:spcAft>
          </a:pPr>
          <a:r>
            <a:rPr lang="en-US" sz="5400" kern="1200" dirty="0" smtClean="0"/>
            <a:t>Kristin</a:t>
          </a:r>
          <a:endParaRPr lang="en-US" sz="6500" kern="1200" dirty="0"/>
        </a:p>
      </dsp:txBody>
      <dsp:txXfrm>
        <a:off x="89275" y="89275"/>
        <a:ext cx="2838970" cy="16502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0EBAE-187B-41E6-9562-8056DB06D4D0}">
      <dsp:nvSpPr>
        <dsp:cNvPr id="0" name=""/>
        <dsp:cNvSpPr/>
      </dsp:nvSpPr>
      <dsp:spPr>
        <a:xfrm>
          <a:off x="2173" y="712174"/>
          <a:ext cx="2648189" cy="1059275"/>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Learning and Training  Technologies</a:t>
          </a:r>
          <a:endParaRPr lang="en-US" sz="2100" kern="1200" dirty="0"/>
        </a:p>
      </dsp:txBody>
      <dsp:txXfrm>
        <a:off x="531811" y="712174"/>
        <a:ext cx="1588914" cy="1059275"/>
      </dsp:txXfrm>
    </dsp:sp>
    <dsp:sp modelId="{743C1531-2753-4B8E-BB43-55B5DEB97428}">
      <dsp:nvSpPr>
        <dsp:cNvPr id="0" name=""/>
        <dsp:cNvSpPr/>
      </dsp:nvSpPr>
      <dsp:spPr>
        <a:xfrm>
          <a:off x="2385544" y="712174"/>
          <a:ext cx="2648189" cy="1059275"/>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Service Planning and Management</a:t>
          </a:r>
          <a:endParaRPr lang="en-US" sz="2100" kern="1200" dirty="0"/>
        </a:p>
      </dsp:txBody>
      <dsp:txXfrm>
        <a:off x="2915182" y="712174"/>
        <a:ext cx="1588914" cy="1059275"/>
      </dsp:txXfrm>
    </dsp:sp>
    <dsp:sp modelId="{91269EE7-4565-43C9-8878-EA697AA1337A}">
      <dsp:nvSpPr>
        <dsp:cNvPr id="0" name=""/>
        <dsp:cNvSpPr/>
      </dsp:nvSpPr>
      <dsp:spPr>
        <a:xfrm>
          <a:off x="4768914" y="712174"/>
          <a:ext cx="2648189" cy="1059275"/>
        </a:xfrm>
        <a:prstGeom prst="chevron">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Collaboration Services</a:t>
          </a:r>
          <a:endParaRPr lang="en-US" sz="2100" kern="1200" dirty="0"/>
        </a:p>
      </dsp:txBody>
      <dsp:txXfrm>
        <a:off x="5298552" y="712174"/>
        <a:ext cx="1588914" cy="10592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F3711-555D-4FF5-92F1-904673CF0AE0}">
      <dsp:nvSpPr>
        <dsp:cNvPr id="0" name=""/>
        <dsp:cNvSpPr/>
      </dsp:nvSpPr>
      <dsp:spPr>
        <a:xfrm>
          <a:off x="1587" y="0"/>
          <a:ext cx="4042469" cy="4267200"/>
        </a:xfrm>
        <a:prstGeom prst="roundRect">
          <a:avLst>
            <a:gd name="adj" fmla="val 5000"/>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57734" rIns="204470" bIns="0" numCol="1" spcCol="1270" anchor="t" anchorCtr="0">
          <a:noAutofit/>
        </a:bodyPr>
        <a:lstStyle/>
        <a:p>
          <a:pPr lvl="0" algn="r" defTabSz="2044700">
            <a:lnSpc>
              <a:spcPct val="90000"/>
            </a:lnSpc>
            <a:spcBef>
              <a:spcPct val="0"/>
            </a:spcBef>
            <a:spcAft>
              <a:spcPct val="35000"/>
            </a:spcAft>
          </a:pPr>
          <a:r>
            <a:rPr lang="en-US" sz="4600" kern="1200" dirty="0" smtClean="0">
              <a:solidFill>
                <a:srgbClr val="FF6600"/>
              </a:solidFill>
            </a:rPr>
            <a:t>Externship</a:t>
          </a:r>
          <a:endParaRPr lang="en-US" sz="4600" kern="1200" dirty="0">
            <a:solidFill>
              <a:srgbClr val="FF6600"/>
            </a:solidFill>
          </a:endParaRPr>
        </a:p>
      </dsp:txBody>
      <dsp:txXfrm rot="16200000">
        <a:off x="-1343717" y="1345305"/>
        <a:ext cx="3499104" cy="808493"/>
      </dsp:txXfrm>
    </dsp:sp>
    <dsp:sp modelId="{86B74A7A-9816-4750-B497-C3970307C26B}">
      <dsp:nvSpPr>
        <dsp:cNvPr id="0" name=""/>
        <dsp:cNvSpPr/>
      </dsp:nvSpPr>
      <dsp:spPr>
        <a:xfrm>
          <a:off x="810081" y="0"/>
          <a:ext cx="3011639" cy="4267200"/>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106299" rIns="0" bIns="0" numCol="1" spcCol="1270" anchor="t" anchorCtr="0">
          <a:noAutofit/>
        </a:bodyPr>
        <a:lstStyle/>
        <a:p>
          <a:pPr lvl="0" algn="l" defTabSz="1377950" rtl="0">
            <a:lnSpc>
              <a:spcPct val="90000"/>
            </a:lnSpc>
            <a:spcBef>
              <a:spcPct val="0"/>
            </a:spcBef>
            <a:spcAft>
              <a:spcPct val="35000"/>
            </a:spcAft>
          </a:pPr>
          <a:r>
            <a:rPr lang="en-US" sz="3100" kern="1200" dirty="0" smtClean="0">
              <a:solidFill>
                <a:schemeClr val="tx1"/>
              </a:solidFill>
            </a:rPr>
            <a:t>Explore BD</a:t>
          </a:r>
        </a:p>
        <a:p>
          <a:pPr lvl="0" algn="l" defTabSz="1377950" rtl="0">
            <a:lnSpc>
              <a:spcPct val="90000"/>
            </a:lnSpc>
            <a:spcBef>
              <a:spcPct val="0"/>
            </a:spcBef>
            <a:spcAft>
              <a:spcPct val="35000"/>
            </a:spcAft>
          </a:pPr>
          <a:r>
            <a:rPr lang="en-US" sz="3100" kern="1200" dirty="0" smtClean="0">
              <a:solidFill>
                <a:schemeClr val="tx1"/>
              </a:solidFill>
            </a:rPr>
            <a:t>IT Leadership Presentations</a:t>
          </a:r>
          <a:endParaRPr lang="en-US" sz="3100" kern="1200" dirty="0">
            <a:solidFill>
              <a:schemeClr val="tx1"/>
            </a:solidFill>
          </a:endParaRPr>
        </a:p>
        <a:p>
          <a:pPr lvl="0" algn="l" defTabSz="1377950" rtl="0">
            <a:lnSpc>
              <a:spcPct val="90000"/>
            </a:lnSpc>
            <a:spcBef>
              <a:spcPct val="0"/>
            </a:spcBef>
            <a:spcAft>
              <a:spcPct val="35000"/>
            </a:spcAft>
          </a:pPr>
          <a:r>
            <a:rPr lang="en-US" sz="3100" kern="1200" dirty="0" smtClean="0">
              <a:solidFill>
                <a:schemeClr val="tx1"/>
              </a:solidFill>
            </a:rPr>
            <a:t>A Day in the Life</a:t>
          </a:r>
          <a:endParaRPr lang="en-US" sz="3100" kern="1200" dirty="0">
            <a:solidFill>
              <a:schemeClr val="tx1"/>
            </a:solidFill>
          </a:endParaRPr>
        </a:p>
        <a:p>
          <a:pPr lvl="0" algn="l" defTabSz="1377950" rtl="0">
            <a:lnSpc>
              <a:spcPct val="90000"/>
            </a:lnSpc>
            <a:spcBef>
              <a:spcPct val="0"/>
            </a:spcBef>
            <a:spcAft>
              <a:spcPct val="35000"/>
            </a:spcAft>
          </a:pPr>
          <a:r>
            <a:rPr lang="en-US" sz="3100" kern="1200" dirty="0" smtClean="0">
              <a:solidFill>
                <a:schemeClr val="tx1"/>
              </a:solidFill>
            </a:rPr>
            <a:t>Networking with BD IT</a:t>
          </a:r>
          <a:endParaRPr lang="en-US" sz="3100" kern="1200" dirty="0">
            <a:solidFill>
              <a:schemeClr val="tx1"/>
            </a:solidFill>
          </a:endParaRPr>
        </a:p>
        <a:p>
          <a:pPr lvl="0" algn="l" defTabSz="1377950" rtl="0">
            <a:lnSpc>
              <a:spcPct val="90000"/>
            </a:lnSpc>
            <a:spcBef>
              <a:spcPct val="0"/>
            </a:spcBef>
            <a:spcAft>
              <a:spcPct val="35000"/>
            </a:spcAft>
          </a:pPr>
          <a:r>
            <a:rPr lang="en-US" sz="3100" kern="1200" dirty="0" smtClean="0">
              <a:solidFill>
                <a:schemeClr val="tx1"/>
              </a:solidFill>
            </a:rPr>
            <a:t>Future Internship Prospects</a:t>
          </a:r>
          <a:endParaRPr lang="en-US" sz="3100" kern="1200" dirty="0">
            <a:solidFill>
              <a:schemeClr val="tx1"/>
            </a:solidFill>
          </a:endParaRPr>
        </a:p>
      </dsp:txBody>
      <dsp:txXfrm>
        <a:off x="810081" y="0"/>
        <a:ext cx="3011639" cy="4267200"/>
      </dsp:txXfrm>
    </dsp:sp>
    <dsp:sp modelId="{483BB081-9E0D-4738-9A4C-350C69346B20}">
      <dsp:nvSpPr>
        <dsp:cNvPr id="0" name=""/>
        <dsp:cNvSpPr/>
      </dsp:nvSpPr>
      <dsp:spPr>
        <a:xfrm>
          <a:off x="4185543" y="0"/>
          <a:ext cx="4042469" cy="4267200"/>
        </a:xfrm>
        <a:prstGeom prst="roundRect">
          <a:avLst>
            <a:gd name="adj" fmla="val 5000"/>
          </a:avLst>
        </a:prstGeom>
        <a:gradFill rotWithShape="0">
          <a:gsLst>
            <a:gs pos="0">
              <a:schemeClr val="accent1">
                <a:shade val="80000"/>
                <a:hueOff val="306246"/>
                <a:satOff val="-4392"/>
                <a:lumOff val="25615"/>
                <a:alphaOff val="0"/>
                <a:tint val="50000"/>
                <a:satMod val="300000"/>
              </a:schemeClr>
            </a:gs>
            <a:gs pos="35000">
              <a:schemeClr val="accent1">
                <a:shade val="80000"/>
                <a:hueOff val="306246"/>
                <a:satOff val="-4392"/>
                <a:lumOff val="25615"/>
                <a:alphaOff val="0"/>
                <a:tint val="37000"/>
                <a:satMod val="300000"/>
              </a:schemeClr>
            </a:gs>
            <a:gs pos="100000">
              <a:schemeClr val="accent1">
                <a:shade val="80000"/>
                <a:hueOff val="306246"/>
                <a:satOff val="-4392"/>
                <a:lumOff val="25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57734" rIns="204470" bIns="0" numCol="1" spcCol="1270" anchor="t" anchorCtr="0">
          <a:noAutofit/>
        </a:bodyPr>
        <a:lstStyle/>
        <a:p>
          <a:pPr lvl="0" algn="r" defTabSz="2044700">
            <a:lnSpc>
              <a:spcPct val="90000"/>
            </a:lnSpc>
            <a:spcBef>
              <a:spcPct val="0"/>
            </a:spcBef>
            <a:spcAft>
              <a:spcPct val="35000"/>
            </a:spcAft>
          </a:pPr>
          <a:r>
            <a:rPr lang="en-US" sz="4600" kern="1200" dirty="0" smtClean="0">
              <a:solidFill>
                <a:srgbClr val="FF6600"/>
              </a:solidFill>
            </a:rPr>
            <a:t>Internship</a:t>
          </a:r>
          <a:endParaRPr lang="en-US" sz="4600" kern="1200" dirty="0">
            <a:solidFill>
              <a:srgbClr val="FF6600"/>
            </a:solidFill>
          </a:endParaRPr>
        </a:p>
      </dsp:txBody>
      <dsp:txXfrm rot="16200000">
        <a:off x="2840238" y="1345305"/>
        <a:ext cx="3499104" cy="808493"/>
      </dsp:txXfrm>
    </dsp:sp>
    <dsp:sp modelId="{86DD6472-34FA-4BBC-9B7C-A65267D047AA}">
      <dsp:nvSpPr>
        <dsp:cNvPr id="0" name=""/>
        <dsp:cNvSpPr/>
      </dsp:nvSpPr>
      <dsp:spPr>
        <a:xfrm rot="5400000">
          <a:off x="3892323" y="3353521"/>
          <a:ext cx="626864" cy="606370"/>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shade val="80000"/>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B1D3490-39FF-4592-9997-AD493097768E}">
      <dsp:nvSpPr>
        <dsp:cNvPr id="0" name=""/>
        <dsp:cNvSpPr/>
      </dsp:nvSpPr>
      <dsp:spPr>
        <a:xfrm>
          <a:off x="4994037" y="0"/>
          <a:ext cx="3011639" cy="4267200"/>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106299" rIns="0" bIns="0" numCol="1" spcCol="1270" anchor="t" anchorCtr="0">
          <a:noAutofit/>
        </a:bodyPr>
        <a:lstStyle/>
        <a:p>
          <a:pPr lvl="0" algn="l" defTabSz="1377950" rtl="0">
            <a:lnSpc>
              <a:spcPct val="90000"/>
            </a:lnSpc>
            <a:spcBef>
              <a:spcPct val="0"/>
            </a:spcBef>
            <a:spcAft>
              <a:spcPct val="35000"/>
            </a:spcAft>
          </a:pPr>
          <a:r>
            <a:rPr lang="en-US" sz="3100" kern="1200" dirty="0" smtClean="0">
              <a:solidFill>
                <a:schemeClr val="tx1"/>
              </a:solidFill>
            </a:rPr>
            <a:t>High-Impact Projects</a:t>
          </a:r>
          <a:endParaRPr lang="en-US" sz="3100" kern="1200" dirty="0">
            <a:solidFill>
              <a:schemeClr val="tx1"/>
            </a:solidFill>
          </a:endParaRPr>
        </a:p>
        <a:p>
          <a:pPr lvl="0" algn="l" defTabSz="1377950" rtl="0">
            <a:lnSpc>
              <a:spcPct val="90000"/>
            </a:lnSpc>
            <a:spcBef>
              <a:spcPct val="0"/>
            </a:spcBef>
            <a:spcAft>
              <a:spcPct val="35000"/>
            </a:spcAft>
          </a:pPr>
          <a:r>
            <a:rPr lang="en-US" sz="3100" kern="1200" dirty="0" smtClean="0">
              <a:solidFill>
                <a:schemeClr val="tx1"/>
              </a:solidFill>
            </a:rPr>
            <a:t>Executive Visibility</a:t>
          </a:r>
          <a:endParaRPr lang="en-US" sz="3100" kern="1200" dirty="0">
            <a:solidFill>
              <a:schemeClr val="tx1"/>
            </a:solidFill>
          </a:endParaRPr>
        </a:p>
        <a:p>
          <a:pPr lvl="0" algn="l" defTabSz="1377950" rtl="0">
            <a:lnSpc>
              <a:spcPct val="90000"/>
            </a:lnSpc>
            <a:spcBef>
              <a:spcPct val="0"/>
            </a:spcBef>
            <a:spcAft>
              <a:spcPct val="35000"/>
            </a:spcAft>
          </a:pPr>
          <a:r>
            <a:rPr lang="en-US" sz="3100" kern="1200" dirty="0" smtClean="0">
              <a:solidFill>
                <a:schemeClr val="tx1"/>
              </a:solidFill>
            </a:rPr>
            <a:t>Career Development</a:t>
          </a:r>
          <a:endParaRPr lang="en-US" sz="3100" kern="1200" dirty="0">
            <a:solidFill>
              <a:schemeClr val="tx1"/>
            </a:solidFill>
          </a:endParaRPr>
        </a:p>
        <a:p>
          <a:pPr lvl="0" algn="l" defTabSz="1377950" rtl="0">
            <a:lnSpc>
              <a:spcPct val="90000"/>
            </a:lnSpc>
            <a:spcBef>
              <a:spcPct val="0"/>
            </a:spcBef>
            <a:spcAft>
              <a:spcPct val="35000"/>
            </a:spcAft>
          </a:pPr>
          <a:r>
            <a:rPr lang="en-US" sz="3100" kern="1200" dirty="0" smtClean="0">
              <a:solidFill>
                <a:schemeClr val="tx1"/>
              </a:solidFill>
            </a:rPr>
            <a:t>Philanthropy</a:t>
          </a:r>
          <a:endParaRPr lang="en-US" sz="3100" kern="1200" dirty="0">
            <a:solidFill>
              <a:schemeClr val="tx1"/>
            </a:solidFill>
          </a:endParaRPr>
        </a:p>
        <a:p>
          <a:pPr lvl="0" algn="l" defTabSz="1377950" rtl="0">
            <a:lnSpc>
              <a:spcPct val="90000"/>
            </a:lnSpc>
            <a:spcBef>
              <a:spcPct val="0"/>
            </a:spcBef>
            <a:spcAft>
              <a:spcPct val="35000"/>
            </a:spcAft>
          </a:pPr>
          <a:r>
            <a:rPr lang="en-US" sz="3100" kern="1200" dirty="0" smtClean="0">
              <a:solidFill>
                <a:schemeClr val="tx1"/>
              </a:solidFill>
            </a:rPr>
            <a:t>Peer Mentorship</a:t>
          </a:r>
          <a:endParaRPr lang="en-US" sz="3100" kern="1200" dirty="0">
            <a:solidFill>
              <a:schemeClr val="tx1"/>
            </a:solidFill>
          </a:endParaRPr>
        </a:p>
      </dsp:txBody>
      <dsp:txXfrm>
        <a:off x="4994037" y="0"/>
        <a:ext cx="3011639" cy="4267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E2BEFEC2-7666-4949-9AC2-C80D4CA282C2}" type="datetimeFigureOut">
              <a:rPr lang="en-US"/>
              <a:pPr>
                <a:defRPr/>
              </a:pPr>
              <a:t>9/26/2013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89BD0533-1588-4851-A508-53E7B39AD508}" type="slidenum">
              <a:rPr lang="en-US"/>
              <a:pPr>
                <a:defRPr/>
              </a:pPr>
              <a:t>‹#›</a:t>
            </a:fld>
            <a:endParaRPr lang="en-US"/>
          </a:p>
        </p:txBody>
      </p:sp>
    </p:spTree>
    <p:extLst>
      <p:ext uri="{BB962C8B-B14F-4D97-AF65-F5344CB8AC3E}">
        <p14:creationId xmlns:p14="http://schemas.microsoft.com/office/powerpoint/2010/main" val="20878273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BD0533-1588-4851-A508-53E7B39AD508}" type="slidenum">
              <a:rPr lang="en-US" smtClean="0"/>
              <a:pPr>
                <a:defRPr/>
              </a:pPr>
              <a:t>1</a:t>
            </a:fld>
            <a:endParaRPr lang="en-US"/>
          </a:p>
        </p:txBody>
      </p:sp>
    </p:spTree>
    <p:extLst>
      <p:ext uri="{BB962C8B-B14F-4D97-AF65-F5344CB8AC3E}">
        <p14:creationId xmlns:p14="http://schemas.microsoft.com/office/powerpoint/2010/main" val="361726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BD0533-1588-4851-A508-53E7B39AD508}" type="slidenum">
              <a:rPr lang="en-US" smtClean="0"/>
              <a:pPr>
                <a:defRPr/>
              </a:pPr>
              <a:t>10</a:t>
            </a:fld>
            <a:endParaRPr lang="en-US"/>
          </a:p>
        </p:txBody>
      </p:sp>
    </p:spTree>
    <p:extLst>
      <p:ext uri="{BB962C8B-B14F-4D97-AF65-F5344CB8AC3E}">
        <p14:creationId xmlns:p14="http://schemas.microsoft.com/office/powerpoint/2010/main" val="358494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66788" eaLnBrk="0" fontAlgn="base" hangingPunct="0">
              <a:spcBef>
                <a:spcPct val="0"/>
              </a:spcBef>
              <a:spcAft>
                <a:spcPct val="0"/>
              </a:spcAft>
            </a:pPr>
            <a:fld id="{892F1AD3-2516-4EE4-B96B-471D6966DE79}" type="slidenum">
              <a:rPr lang="en-US" sz="1000">
                <a:latin typeface="Arial" charset="0"/>
                <a:ea typeface="ＭＳ Ｐゴシック" pitchFamily="34" charset="-128"/>
                <a:cs typeface="Arial" charset="0"/>
              </a:rPr>
              <a:pPr defTabSz="966788" eaLnBrk="0" fontAlgn="base" hangingPunct="0">
                <a:spcBef>
                  <a:spcPct val="0"/>
                </a:spcBef>
                <a:spcAft>
                  <a:spcPct val="0"/>
                </a:spcAft>
              </a:pPr>
              <a:t>11</a:t>
            </a:fld>
            <a:endParaRPr lang="en-US" sz="1000">
              <a:latin typeface="Arial" charset="0"/>
              <a:ea typeface="ＭＳ Ｐゴシック" pitchFamily="34" charset="-128"/>
              <a:cs typeface="Arial" charset="0"/>
            </a:endParaRPr>
          </a:p>
        </p:txBody>
      </p:sp>
      <p:sp>
        <p:nvSpPr>
          <p:cNvPr id="43010" name="Rectangle 7"/>
          <p:cNvSpPr txBox="1">
            <a:spLocks noGrp="1" noChangeArrowheads="1"/>
          </p:cNvSpPr>
          <p:nvPr/>
        </p:nvSpPr>
        <p:spPr bwMode="auto">
          <a:xfrm>
            <a:off x="0" y="8832850"/>
            <a:ext cx="7010400" cy="463550"/>
          </a:xfrm>
          <a:prstGeom prst="rect">
            <a:avLst/>
          </a:prstGeom>
          <a:noFill/>
          <a:ln w="9525">
            <a:noFill/>
            <a:miter lim="800000"/>
            <a:headEnd/>
            <a:tailEnd/>
          </a:ln>
        </p:spPr>
        <p:txBody>
          <a:bodyPr lIns="96905" tIns="48452" rIns="96905" bIns="48452" anchor="b"/>
          <a:lstStyle/>
          <a:p>
            <a:pPr algn="ctr" defTabSz="960438" eaLnBrk="0" hangingPunct="0"/>
            <a:fld id="{E224D00E-43F1-4E5D-9FE6-E95994BEBF51}" type="slidenum">
              <a:rPr lang="en-US" sz="1000">
                <a:ea typeface="ＭＳ Ｐゴシック" pitchFamily="34" charset="-128"/>
              </a:rPr>
              <a:pPr algn="ctr" defTabSz="960438" eaLnBrk="0" hangingPunct="0"/>
              <a:t>11</a:t>
            </a:fld>
            <a:endParaRPr lang="en-US" sz="1000">
              <a:ea typeface="ＭＳ Ｐゴシック" pitchFamily="34" charset="-128"/>
            </a:endParaRPr>
          </a:p>
        </p:txBody>
      </p:sp>
      <p:sp>
        <p:nvSpPr>
          <p:cNvPr id="43011"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295" tIns="45647" rIns="91295" bIns="45647" anchor="b"/>
          <a:lstStyle/>
          <a:p>
            <a:pPr algn="r" defTabSz="906463"/>
            <a:fld id="{957546E3-0585-4681-8E80-C9C14D1A428E}" type="slidenum">
              <a:rPr lang="en-US" sz="1200">
                <a:ea typeface="ＭＳ Ｐゴシック" pitchFamily="34" charset="-128"/>
              </a:rPr>
              <a:pPr algn="r" defTabSz="906463"/>
              <a:t>11</a:t>
            </a:fld>
            <a:endParaRPr lang="en-US" sz="1200">
              <a:ea typeface="ＭＳ Ｐゴシック" pitchFamily="34" charset="-128"/>
            </a:endParaRPr>
          </a:p>
        </p:txBody>
      </p:sp>
      <p:sp>
        <p:nvSpPr>
          <p:cNvPr id="43012" name="Rectangle 2"/>
          <p:cNvSpPr>
            <a:spLocks noGrp="1" noRot="1" noChangeAspect="1" noChangeArrowheads="1" noTextEdit="1"/>
          </p:cNvSpPr>
          <p:nvPr>
            <p:ph type="sldImg"/>
          </p:nvPr>
        </p:nvSpPr>
        <p:spPr bwMode="auto">
          <a:xfrm>
            <a:off x="1181100" y="696913"/>
            <a:ext cx="4649788" cy="3486150"/>
          </a:xfrm>
          <a:noFill/>
          <a:ln>
            <a:solidFill>
              <a:srgbClr val="000000"/>
            </a:solidFill>
            <a:miter lim="800000"/>
            <a:headEnd/>
            <a:tailEnd/>
          </a:ln>
        </p:spPr>
      </p:sp>
      <p:sp>
        <p:nvSpPr>
          <p:cNvPr id="43013" name="Rectangle 3"/>
          <p:cNvSpPr>
            <a:spLocks noGrp="1" noChangeArrowheads="1"/>
          </p:cNvSpPr>
          <p:nvPr>
            <p:ph type="body" idx="1"/>
          </p:nvPr>
        </p:nvSpPr>
        <p:spPr bwMode="auto">
          <a:noFill/>
        </p:spPr>
        <p:txBody>
          <a:bodyPr wrap="square" lIns="91295" tIns="45647" rIns="91295" bIns="45647" numCol="1" anchor="t" anchorCtr="0" compatLnSpc="1">
            <a:prstTxWarp prst="textNoShape">
              <a:avLst/>
            </a:prstTxWarp>
          </a:bodyPr>
          <a:lstStyle/>
          <a:p>
            <a:pPr marL="174625" indent="-174625">
              <a:spcBef>
                <a:spcPct val="0"/>
              </a:spcBef>
              <a:buFontTx/>
              <a:buChar char="•"/>
            </a:pPr>
            <a:r>
              <a:rPr lang="en-US" dirty="0" smtClean="0">
                <a:ea typeface="ＭＳ Ｐゴシック" pitchFamily="34" charset="-128"/>
              </a:rPr>
              <a:t>Our company’s position in healthcare gives us the opportunity to have impact far greater than the products we make.  </a:t>
            </a:r>
          </a:p>
          <a:p>
            <a:pPr marL="174625" indent="-174625">
              <a:spcBef>
                <a:spcPct val="0"/>
              </a:spcBef>
              <a:buFontTx/>
              <a:buChar char="•"/>
            </a:pPr>
            <a:r>
              <a:rPr lang="en-US" dirty="0" smtClean="0">
                <a:ea typeface="ＭＳ Ｐゴシック" pitchFamily="34" charset="-128"/>
              </a:rPr>
              <a:t>“The most meaningful thing that you can do is to take your talents and your energy and find a way to accomplish a greater good.  And to do that collectively as a company…that’s a privilege.” </a:t>
            </a:r>
            <a:br>
              <a:rPr lang="en-US" dirty="0" smtClean="0">
                <a:ea typeface="ＭＳ Ｐゴシック" pitchFamily="34" charset="-128"/>
              </a:rPr>
            </a:br>
            <a:r>
              <a:rPr lang="en-US" dirty="0" smtClean="0">
                <a:ea typeface="ＭＳ Ｐゴシック" pitchFamily="34" charset="-128"/>
              </a:rPr>
              <a:t>~Gary Cohen, Executive Vice President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D9DBE4-991D-488C-B750-507B93CFFE1C}" type="slidenum">
              <a:rPr lang="en-US">
                <a:cs typeface="Arial" charset="0"/>
              </a:rPr>
              <a:pPr fontAlgn="base">
                <a:spcBef>
                  <a:spcPct val="0"/>
                </a:spcBef>
                <a:spcAft>
                  <a:spcPct val="0"/>
                </a:spcAft>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D9DBE4-991D-488C-B750-507B93CFFE1C}" type="slidenum">
              <a:rPr lang="en-US">
                <a:cs typeface="Arial" charset="0"/>
              </a:rPr>
              <a:pPr fontAlgn="base">
                <a:spcBef>
                  <a:spcPct val="0"/>
                </a:spcBef>
                <a:spcAft>
                  <a:spcPct val="0"/>
                </a:spcAft>
              </a:pPr>
              <a:t>3</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D9DBE4-991D-488C-B750-507B93CFFE1C}" type="slidenum">
              <a:rPr lang="en-US">
                <a:cs typeface="Arial" charset="0"/>
              </a:rPr>
              <a:pPr fontAlgn="base">
                <a:spcBef>
                  <a:spcPct val="0"/>
                </a:spcBef>
                <a:spcAft>
                  <a:spcPct val="0"/>
                </a:spcAft>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r>
              <a:rPr lang="en-US" dirty="0" smtClean="0"/>
              <a:t>BD is a leading global medical technology company that develops, manufactures and sells medical devices, instrument systems and reagents. The is dedicated to improving people's health throughout the world.  BD is focused on improving drug delivery, enhancing the quality and speed of diagnosing infectious diseases and cancers, and advancing research, discovery and production of new drugs and vaccines. BD's capabilities are instrumental in combating many of the world's most pressing diseases. </a:t>
            </a:r>
          </a:p>
          <a:p>
            <a:pPr fontAlgn="auto">
              <a:spcBef>
                <a:spcPts val="0"/>
              </a:spcBef>
              <a:spcAft>
                <a:spcPts val="0"/>
              </a:spcAft>
              <a:defRPr/>
            </a:pPr>
            <a:endParaRPr lang="en-US" dirty="0" smtClean="0"/>
          </a:p>
          <a:p>
            <a:pPr fontAlgn="auto">
              <a:spcBef>
                <a:spcPts val="0"/>
              </a:spcBef>
              <a:spcAft>
                <a:spcPts val="0"/>
              </a:spcAft>
              <a:defRPr/>
            </a:pPr>
            <a:r>
              <a:rPr lang="en-US" dirty="0" smtClean="0">
                <a:ea typeface="ＭＳ Ｐゴシック" pitchFamily="34" charset="-128"/>
              </a:rPr>
              <a:t>Example of getting your blood taken</a:t>
            </a:r>
          </a:p>
          <a:p>
            <a:pPr marL="230404" indent="-230404" fontAlgn="auto">
              <a:spcBef>
                <a:spcPts val="0"/>
              </a:spcBef>
              <a:spcAft>
                <a:spcPts val="0"/>
              </a:spcAft>
              <a:buFont typeface="Arial" pitchFamily="34" charset="0"/>
              <a:buChar char="•"/>
              <a:defRPr/>
            </a:pPr>
            <a:r>
              <a:rPr lang="en-US" dirty="0" smtClean="0">
                <a:ea typeface="ＭＳ Ｐゴシック" pitchFamily="34" charset="-128"/>
              </a:rPr>
              <a:t>Medical : Blood collection </a:t>
            </a:r>
          </a:p>
          <a:p>
            <a:pPr marL="230404" indent="-230404" fontAlgn="auto">
              <a:spcBef>
                <a:spcPts val="0"/>
              </a:spcBef>
              <a:spcAft>
                <a:spcPts val="0"/>
              </a:spcAft>
              <a:buFont typeface="Arial" pitchFamily="34" charset="0"/>
              <a:buChar char="•"/>
              <a:defRPr/>
            </a:pPr>
            <a:r>
              <a:rPr lang="en-US" dirty="0" smtClean="0">
                <a:ea typeface="ＭＳ Ｐゴシック" pitchFamily="34" charset="-128"/>
              </a:rPr>
              <a:t>Diagnostics: Analysis of the specimen</a:t>
            </a:r>
          </a:p>
          <a:p>
            <a:pPr marL="230404" indent="-230404" fontAlgn="auto">
              <a:spcBef>
                <a:spcPts val="0"/>
              </a:spcBef>
              <a:spcAft>
                <a:spcPts val="0"/>
              </a:spcAft>
              <a:buFont typeface="Arial" pitchFamily="34" charset="0"/>
              <a:buChar char="•"/>
              <a:defRPr/>
            </a:pPr>
            <a:r>
              <a:rPr lang="en-US" dirty="0" smtClean="0">
                <a:ea typeface="ＭＳ Ｐゴシック" pitchFamily="34" charset="-128"/>
              </a:rPr>
              <a:t>Biosciences: Takes it a step further, cell biology</a:t>
            </a:r>
          </a:p>
          <a:p>
            <a:pPr marL="0" indent="0" fontAlgn="auto">
              <a:spcBef>
                <a:spcPts val="0"/>
              </a:spcBef>
              <a:spcAft>
                <a:spcPts val="0"/>
              </a:spcAft>
              <a:buFont typeface="Arial" pitchFamily="34" charset="0"/>
              <a:buNone/>
              <a:defRPr/>
            </a:pPr>
            <a:endParaRPr lang="en-US" dirty="0" smtClean="0">
              <a:ea typeface="ＭＳ Ｐゴシック" pitchFamily="34" charset="-128"/>
            </a:endParaRPr>
          </a:p>
          <a:p>
            <a:pPr marL="0" indent="0" fontAlgn="auto">
              <a:spcBef>
                <a:spcPts val="0"/>
              </a:spcBef>
              <a:spcAft>
                <a:spcPts val="0"/>
              </a:spcAft>
              <a:buFont typeface="Arial" pitchFamily="34" charset="0"/>
              <a:buNone/>
              <a:defRPr/>
            </a:pPr>
            <a:r>
              <a:rPr lang="en-US" dirty="0" smtClean="0">
                <a:ea typeface="ＭＳ Ｐゴシック" pitchFamily="34" charset="-128"/>
              </a:rPr>
              <a:t>All</a:t>
            </a:r>
            <a:r>
              <a:rPr lang="en-US" baseline="0" dirty="0" smtClean="0">
                <a:ea typeface="ＭＳ Ｐゴシック" pitchFamily="34" charset="-128"/>
              </a:rPr>
              <a:t> of our businesses and employees are driven not only by the financials but by a mission to seek fulfillment through our four core values….</a:t>
            </a:r>
            <a:endParaRPr lang="en-US" dirty="0" smtClean="0">
              <a:ea typeface="ＭＳ Ｐゴシック" pitchFamily="34" charset="-128"/>
            </a:endParaRPr>
          </a:p>
          <a:p>
            <a:pPr marL="0" indent="0" fontAlgn="auto">
              <a:spcBef>
                <a:spcPts val="0"/>
              </a:spcBef>
              <a:spcAft>
                <a:spcPts val="0"/>
              </a:spcAft>
              <a:buFont typeface="Arial" pitchFamily="34" charset="0"/>
              <a:buNone/>
              <a:defRPr/>
            </a:pPr>
            <a:r>
              <a:rPr lang="en-US" b="1" dirty="0" smtClean="0">
                <a:ea typeface="ＭＳ Ｐゴシック" pitchFamily="34" charset="-128"/>
              </a:rPr>
              <a:t>Core</a:t>
            </a:r>
            <a:r>
              <a:rPr lang="en-US" b="1" baseline="0" dirty="0" smtClean="0">
                <a:ea typeface="ＭＳ Ｐゴシック" pitchFamily="34" charset="-128"/>
              </a:rPr>
              <a:t> Values</a:t>
            </a:r>
          </a:p>
          <a:p>
            <a:pPr marL="171450" indent="-171450" fontAlgn="auto">
              <a:spcBef>
                <a:spcPts val="0"/>
              </a:spcBef>
              <a:spcAft>
                <a:spcPts val="0"/>
              </a:spcAft>
              <a:buFont typeface="Arial" pitchFamily="34" charset="0"/>
              <a:buChar char="•"/>
              <a:defRPr/>
            </a:pPr>
            <a:r>
              <a:rPr lang="en-US" b="0" baseline="0" dirty="0" smtClean="0">
                <a:ea typeface="ＭＳ Ｐゴシック" pitchFamily="34" charset="-128"/>
              </a:rPr>
              <a:t>We treat each other with respect</a:t>
            </a:r>
          </a:p>
          <a:p>
            <a:pPr marL="171450" indent="-171450" fontAlgn="auto">
              <a:spcBef>
                <a:spcPts val="0"/>
              </a:spcBef>
              <a:spcAft>
                <a:spcPts val="0"/>
              </a:spcAft>
              <a:buFont typeface="Arial" pitchFamily="34" charset="0"/>
              <a:buChar char="•"/>
              <a:defRPr/>
            </a:pPr>
            <a:r>
              <a:rPr lang="en-US" b="0" baseline="0" dirty="0" smtClean="0">
                <a:ea typeface="ＭＳ Ｐゴシック" pitchFamily="34" charset="-128"/>
              </a:rPr>
              <a:t>We do seek to improve</a:t>
            </a:r>
          </a:p>
          <a:p>
            <a:pPr marL="171450" indent="-171450" fontAlgn="auto">
              <a:spcBef>
                <a:spcPts val="0"/>
              </a:spcBef>
              <a:spcAft>
                <a:spcPts val="0"/>
              </a:spcAft>
              <a:buFont typeface="Arial" pitchFamily="34" charset="0"/>
              <a:buChar char="•"/>
              <a:defRPr/>
            </a:pPr>
            <a:r>
              <a:rPr lang="en-US" b="0" baseline="0" dirty="0" smtClean="0">
                <a:ea typeface="ＭＳ Ｐゴシック" pitchFamily="34" charset="-128"/>
              </a:rPr>
              <a:t>We do accept personal responsibility</a:t>
            </a:r>
          </a:p>
          <a:p>
            <a:pPr marL="171450" indent="-171450" fontAlgn="auto">
              <a:spcBef>
                <a:spcPts val="0"/>
              </a:spcBef>
              <a:spcAft>
                <a:spcPts val="0"/>
              </a:spcAft>
              <a:buFont typeface="Arial" pitchFamily="34" charset="0"/>
              <a:buChar char="•"/>
              <a:defRPr/>
            </a:pPr>
            <a:r>
              <a:rPr lang="en-US" b="0" baseline="0" dirty="0" smtClean="0">
                <a:ea typeface="ＭＳ Ｐゴシック" pitchFamily="34" charset="-128"/>
              </a:rPr>
              <a:t>We do the right thing</a:t>
            </a:r>
          </a:p>
          <a:p>
            <a:pPr marL="0" indent="0" fontAlgn="auto">
              <a:spcBef>
                <a:spcPts val="0"/>
              </a:spcBef>
              <a:spcAft>
                <a:spcPts val="0"/>
              </a:spcAft>
              <a:buFont typeface="Arial" pitchFamily="34" charset="0"/>
              <a:buNone/>
              <a:defRPr/>
            </a:pPr>
            <a:r>
              <a:rPr lang="en-US" b="0" baseline="0" dirty="0" smtClean="0">
                <a:ea typeface="ＭＳ Ｐゴシック" pitchFamily="34" charset="-128"/>
              </a:rPr>
              <a:t>These values set the collaborative culture at BD and enable us to be leaders in the field of Medical Technology.</a:t>
            </a:r>
          </a:p>
          <a:p>
            <a:endParaRPr lang="en-US" dirty="0"/>
          </a:p>
        </p:txBody>
      </p:sp>
      <p:sp>
        <p:nvSpPr>
          <p:cNvPr id="4" name="Slide Number Placeholder 3"/>
          <p:cNvSpPr>
            <a:spLocks noGrp="1"/>
          </p:cNvSpPr>
          <p:nvPr>
            <p:ph type="sldNum" sz="quarter" idx="10"/>
          </p:nvPr>
        </p:nvSpPr>
        <p:spPr/>
        <p:txBody>
          <a:bodyPr/>
          <a:lstStyle/>
          <a:p>
            <a:pPr>
              <a:defRPr/>
            </a:pPr>
            <a:fld id="{89BD0533-1588-4851-A508-53E7B39AD508}" type="slidenum">
              <a:rPr lang="en-US" smtClean="0"/>
              <a:pPr>
                <a:defRPr/>
              </a:pPr>
              <a:t>5</a:t>
            </a:fld>
            <a:endParaRPr lang="en-US"/>
          </a:p>
        </p:txBody>
      </p:sp>
    </p:spTree>
    <p:extLst>
      <p:ext uri="{BB962C8B-B14F-4D97-AF65-F5344CB8AC3E}">
        <p14:creationId xmlns:p14="http://schemas.microsoft.com/office/powerpoint/2010/main" val="104064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Founded in 1897 and headquartered in Franklin Lakes, New Jersey, BD employs approximately 29,000 associates in more than 50 countries throughout the world. The Company serves healthcare institutions, life science researchers, clinical laboratories, the pharmaceutical industry and the general public.</a:t>
            </a:r>
          </a:p>
          <a:p>
            <a:endParaRPr lang="en-US" dirty="0"/>
          </a:p>
        </p:txBody>
      </p:sp>
      <p:sp>
        <p:nvSpPr>
          <p:cNvPr id="4" name="Slide Number Placeholder 3"/>
          <p:cNvSpPr>
            <a:spLocks noGrp="1"/>
          </p:cNvSpPr>
          <p:nvPr>
            <p:ph type="sldNum" sz="quarter" idx="10"/>
          </p:nvPr>
        </p:nvSpPr>
        <p:spPr/>
        <p:txBody>
          <a:bodyPr/>
          <a:lstStyle/>
          <a:p>
            <a:pPr>
              <a:defRPr/>
            </a:pPr>
            <a:fld id="{89BD0533-1588-4851-A508-53E7B39AD508}" type="slidenum">
              <a:rPr lang="en-US" smtClean="0"/>
              <a:pPr>
                <a:defRPr/>
              </a:pPr>
              <a:t>6</a:t>
            </a:fld>
            <a:endParaRPr lang="en-US"/>
          </a:p>
        </p:txBody>
      </p:sp>
    </p:spTree>
    <p:extLst>
      <p:ext uri="{BB962C8B-B14F-4D97-AF65-F5344CB8AC3E}">
        <p14:creationId xmlns:p14="http://schemas.microsoft.com/office/powerpoint/2010/main" val="37170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pPr>
              <a:defRPr/>
            </a:pPr>
            <a:fld id="{89BD0533-1588-4851-A508-53E7B39AD508}" type="slidenum">
              <a:rPr lang="en-US" smtClean="0"/>
              <a:pPr>
                <a:defRPr/>
              </a:pPr>
              <a:t>7</a:t>
            </a:fld>
            <a:endParaRPr lang="en-US"/>
          </a:p>
        </p:txBody>
      </p:sp>
    </p:spTree>
    <p:extLst>
      <p:ext uri="{BB962C8B-B14F-4D97-AF65-F5344CB8AC3E}">
        <p14:creationId xmlns:p14="http://schemas.microsoft.com/office/powerpoint/2010/main" val="104064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b="1" dirty="0" smtClean="0"/>
              <a:t>Externship Overview:</a:t>
            </a:r>
          </a:p>
          <a:p>
            <a:pPr marL="0" lvl="0" indent="0" rtl="0">
              <a:buFont typeface="Arial" pitchFamily="34" charset="0"/>
              <a:buNone/>
            </a:pPr>
            <a:r>
              <a:rPr lang="en-US" b="0" dirty="0" smtClean="0"/>
              <a:t>What: One</a:t>
            </a:r>
            <a:r>
              <a:rPr lang="en-US" b="0" baseline="0" dirty="0" smtClean="0"/>
              <a:t> day event geared towards helping students understand what to expect in their early professional careers after college graduation</a:t>
            </a:r>
          </a:p>
          <a:p>
            <a:pPr marL="0" lvl="0" indent="0" rtl="0">
              <a:buFont typeface="Arial" pitchFamily="34" charset="0"/>
              <a:buNone/>
            </a:pPr>
            <a:r>
              <a:rPr lang="en-US" b="0" baseline="0" dirty="0" smtClean="0"/>
              <a:t>When: Early January during college winter breaks</a:t>
            </a:r>
          </a:p>
          <a:p>
            <a:pPr marL="0" lvl="0" indent="0" rtl="0">
              <a:buFont typeface="Arial" pitchFamily="34" charset="0"/>
              <a:buNone/>
            </a:pPr>
            <a:r>
              <a:rPr lang="en-US" b="0" baseline="0" dirty="0" smtClean="0"/>
              <a:t>Where: Franklin Lakes, NJ</a:t>
            </a:r>
          </a:p>
          <a:p>
            <a:pPr marL="0" lvl="0" indent="0" rtl="0">
              <a:buFont typeface="Arial" pitchFamily="34" charset="0"/>
              <a:buNone/>
            </a:pPr>
            <a:r>
              <a:rPr lang="en-US" b="0" baseline="0" dirty="0" smtClean="0"/>
              <a:t>Who: College Sophomores and Freshman interested in IT</a:t>
            </a:r>
            <a:endParaRPr lang="en-US" b="0" dirty="0" smtClean="0"/>
          </a:p>
          <a:p>
            <a:pPr lvl="0" rtl="0"/>
            <a:r>
              <a:rPr lang="en-US" b="1" dirty="0" smtClean="0"/>
              <a:t>Explore</a:t>
            </a:r>
            <a:r>
              <a:rPr lang="en-US" b="1" baseline="0" dirty="0" smtClean="0"/>
              <a:t> BD</a:t>
            </a:r>
            <a:endParaRPr lang="en-US" b="0" baseline="0" dirty="0" smtClean="0"/>
          </a:p>
          <a:p>
            <a:pPr marL="171450" lvl="0" indent="-171450" rtl="0">
              <a:buFont typeface="Arial" pitchFamily="34" charset="0"/>
              <a:buChar char="•"/>
            </a:pPr>
            <a:r>
              <a:rPr lang="en-US" b="0" dirty="0" smtClean="0"/>
              <a:t>One day visit</a:t>
            </a:r>
            <a:r>
              <a:rPr lang="en-US" b="0" baseline="0" dirty="0" smtClean="0"/>
              <a:t> Franklin Lakes campus</a:t>
            </a:r>
          </a:p>
          <a:p>
            <a:pPr marL="171450" lvl="0" indent="-171450" rtl="0">
              <a:buFont typeface="Arial" pitchFamily="34" charset="0"/>
              <a:buChar char="•"/>
            </a:pPr>
            <a:r>
              <a:rPr lang="en-US" b="0" baseline="0" dirty="0" smtClean="0"/>
              <a:t>Arrive to fresh breakfast and BD Overview</a:t>
            </a:r>
          </a:p>
          <a:p>
            <a:pPr marL="628650" lvl="1" indent="-171450" rtl="0">
              <a:buFont typeface="Arial" pitchFamily="34" charset="0"/>
              <a:buChar char="•"/>
            </a:pPr>
            <a:r>
              <a:rPr lang="en-US" b="0" baseline="0" dirty="0" smtClean="0"/>
              <a:t>Discover what BD does and its mission</a:t>
            </a:r>
          </a:p>
          <a:p>
            <a:pPr marL="1085850" lvl="2" indent="-171450" rtl="0">
              <a:buFont typeface="Arial" pitchFamily="34" charset="0"/>
              <a:buChar char="•"/>
            </a:pPr>
            <a:r>
              <a:rPr lang="en-US" b="0" baseline="0" dirty="0" smtClean="0"/>
              <a:t>The products we make, the people we serve, etc.</a:t>
            </a:r>
          </a:p>
          <a:p>
            <a:pPr marL="171450" lvl="0" indent="-171450" rtl="0">
              <a:buFont typeface="Arial" pitchFamily="34" charset="0"/>
              <a:buChar char="•"/>
            </a:pPr>
            <a:r>
              <a:rPr lang="en-US" b="0" baseline="0" dirty="0" smtClean="0"/>
              <a:t>Tour Franklin Lakes’ campus</a:t>
            </a:r>
          </a:p>
          <a:p>
            <a:pPr marL="171450" lvl="0" indent="-171450" rtl="0">
              <a:buFont typeface="Arial" pitchFamily="34" charset="0"/>
              <a:buChar char="•"/>
            </a:pPr>
            <a:r>
              <a:rPr lang="en-US" b="0" baseline="0" dirty="0" smtClean="0"/>
              <a:t>Open dialogue with CIO</a:t>
            </a:r>
          </a:p>
          <a:p>
            <a:pPr marL="171450" lvl="0" indent="-171450" rtl="0">
              <a:buFont typeface="Arial" pitchFamily="34" charset="0"/>
              <a:buChar char="•"/>
            </a:pPr>
            <a:r>
              <a:rPr lang="en-US" b="0" baseline="0" dirty="0" smtClean="0"/>
              <a:t>Eat lunch in BD’s campus center</a:t>
            </a:r>
          </a:p>
          <a:p>
            <a:pPr marL="0" lvl="0" indent="0" rtl="0">
              <a:buFont typeface="Arial" pitchFamily="34" charset="0"/>
              <a:buNone/>
            </a:pPr>
            <a:r>
              <a:rPr lang="en-US" b="1" baseline="0" dirty="0" smtClean="0"/>
              <a:t>A Day in the Life</a:t>
            </a:r>
          </a:p>
          <a:p>
            <a:pPr marL="171450" lvl="0" indent="-171450" rtl="0">
              <a:buFont typeface="Arial" pitchFamily="34" charset="0"/>
              <a:buChar char="•"/>
            </a:pPr>
            <a:r>
              <a:rPr lang="en-US" b="0" baseline="0" dirty="0" smtClean="0"/>
              <a:t>Shadow current member of the ITLP for 2 hours</a:t>
            </a:r>
          </a:p>
          <a:p>
            <a:pPr marL="171450" lvl="0" indent="-171450" rtl="0">
              <a:buFont typeface="Arial" pitchFamily="34" charset="0"/>
              <a:buChar char="•"/>
            </a:pPr>
            <a:r>
              <a:rPr lang="en-US" b="0" baseline="0" dirty="0" smtClean="0"/>
              <a:t>A view into what early career associates actually do</a:t>
            </a:r>
          </a:p>
          <a:p>
            <a:pPr marL="628650" lvl="1" indent="-171450" rtl="0">
              <a:buFont typeface="Arial" pitchFamily="34" charset="0"/>
              <a:buChar char="•"/>
            </a:pPr>
            <a:r>
              <a:rPr lang="en-US" b="0" baseline="0" dirty="0" smtClean="0"/>
              <a:t>Meetings, current projects, etc.</a:t>
            </a:r>
          </a:p>
          <a:p>
            <a:pPr marL="171450" lvl="0" indent="-171450" rtl="0">
              <a:buFont typeface="Arial" pitchFamily="34" charset="0"/>
              <a:buChar char="•"/>
            </a:pPr>
            <a:r>
              <a:rPr lang="en-US" b="0" baseline="0" dirty="0" smtClean="0"/>
              <a:t>This is the students’ turn to ask questions</a:t>
            </a:r>
          </a:p>
          <a:p>
            <a:pPr marL="628650" lvl="1" indent="-171450" rtl="0">
              <a:buFont typeface="Arial" pitchFamily="34" charset="0"/>
              <a:buChar char="•"/>
            </a:pPr>
            <a:r>
              <a:rPr lang="en-US" b="0" baseline="0" dirty="0" smtClean="0"/>
              <a:t>Anything they’re interested </a:t>
            </a:r>
          </a:p>
          <a:p>
            <a:pPr marL="171450" lvl="0" indent="-171450" rtl="0">
              <a:buFont typeface="Arial" pitchFamily="34" charset="0"/>
              <a:buChar char="•"/>
            </a:pPr>
            <a:r>
              <a:rPr lang="en-US" b="0" baseline="0" dirty="0" smtClean="0"/>
              <a:t>And the survey says…The most fun and beneficial part of the day (80% listed as favorite)</a:t>
            </a:r>
          </a:p>
          <a:p>
            <a:pPr marL="0" lvl="0" indent="0" rtl="0">
              <a:buFont typeface="Arial" pitchFamily="34" charset="0"/>
              <a:buNone/>
            </a:pPr>
            <a:r>
              <a:rPr lang="en-US" b="1" baseline="0" dirty="0" smtClean="0"/>
              <a:t>Networking</a:t>
            </a:r>
          </a:p>
          <a:p>
            <a:pPr marL="171450" lvl="0" indent="-171450" rtl="0">
              <a:buFont typeface="Arial" pitchFamily="34" charset="0"/>
              <a:buChar char="•"/>
            </a:pPr>
            <a:r>
              <a:rPr lang="en-US" b="0" baseline="0" dirty="0" smtClean="0"/>
              <a:t>Meet associates who are alumni of your school</a:t>
            </a:r>
          </a:p>
          <a:p>
            <a:pPr marL="171450" lvl="0" indent="-171450" rtl="0">
              <a:buFont typeface="Arial" pitchFamily="34" charset="0"/>
              <a:buChar char="•"/>
            </a:pPr>
            <a:r>
              <a:rPr lang="en-US" b="0" baseline="0" dirty="0" smtClean="0"/>
              <a:t>Meet associates who share similar interests to you</a:t>
            </a:r>
          </a:p>
          <a:p>
            <a:pPr marL="171450" lvl="0" indent="-171450" rtl="0">
              <a:buFont typeface="Arial" pitchFamily="34" charset="0"/>
              <a:buChar char="•"/>
            </a:pPr>
            <a:r>
              <a:rPr lang="en-US" b="0" baseline="0" dirty="0" smtClean="0"/>
              <a:t>Contacts you can reach out to for future help and advice</a:t>
            </a:r>
          </a:p>
          <a:p>
            <a:pPr marL="0" lvl="0" indent="0" rtl="0">
              <a:buFont typeface="Arial" pitchFamily="34" charset="0"/>
              <a:buNone/>
            </a:pPr>
            <a:r>
              <a:rPr lang="en-US" b="1" baseline="0" dirty="0" smtClean="0"/>
              <a:t>Career Development</a:t>
            </a:r>
            <a:endParaRPr lang="en-US" b="0" baseline="0" dirty="0" smtClean="0"/>
          </a:p>
          <a:p>
            <a:pPr marL="171450" lvl="0" indent="-171450" rtl="0">
              <a:buFont typeface="Arial" pitchFamily="34" charset="0"/>
              <a:buChar char="•"/>
            </a:pPr>
            <a:r>
              <a:rPr lang="en-US" b="0" baseline="0" dirty="0" smtClean="0"/>
              <a:t>Backpack to briefcase workshop</a:t>
            </a:r>
          </a:p>
          <a:p>
            <a:pPr marL="628650" lvl="1" indent="-171450" rtl="0">
              <a:buFont typeface="Arial" pitchFamily="34" charset="0"/>
              <a:buChar char="•"/>
            </a:pPr>
            <a:r>
              <a:rPr lang="en-US" b="0" baseline="0" dirty="0" smtClean="0"/>
              <a:t>Resume and interview tips</a:t>
            </a:r>
          </a:p>
          <a:p>
            <a:pPr marL="171450" lvl="0" indent="-171450" rtl="0">
              <a:buFont typeface="Arial" pitchFamily="34" charset="0"/>
              <a:buChar char="•"/>
            </a:pPr>
            <a:r>
              <a:rPr lang="en-US" b="0" baseline="0" dirty="0" smtClean="0"/>
              <a:t>Resume review</a:t>
            </a:r>
          </a:p>
          <a:p>
            <a:pPr marL="171450" lvl="0" indent="-171450" rtl="0">
              <a:buFont typeface="Arial" pitchFamily="34" charset="0"/>
              <a:buChar char="•"/>
            </a:pPr>
            <a:r>
              <a:rPr lang="en-US" b="0" baseline="0" dirty="0" smtClean="0"/>
              <a:t>Great addition to resumes</a:t>
            </a:r>
          </a:p>
          <a:p>
            <a:pPr marL="628650" lvl="1" indent="-171450" rtl="0">
              <a:buFont typeface="Arial" pitchFamily="34" charset="0"/>
              <a:buChar char="•"/>
            </a:pPr>
            <a:r>
              <a:rPr lang="en-US" b="0" baseline="0" dirty="0" smtClean="0"/>
              <a:t>Many companies look for Juniors with prior experience for internships, except it’s hard to get that experience without that first internship.</a:t>
            </a:r>
          </a:p>
          <a:p>
            <a:pPr marL="628650" lvl="1" indent="-171450" rtl="0">
              <a:buFont typeface="Arial" pitchFamily="34" charset="0"/>
              <a:buChar char="•"/>
            </a:pPr>
            <a:r>
              <a:rPr lang="en-US" b="0" baseline="0" dirty="0" smtClean="0"/>
              <a:t>Good first step as a freshman / sophomore to show your interests and career aspirations.</a:t>
            </a:r>
          </a:p>
          <a:p>
            <a:pPr marL="628650" lvl="1" indent="-171450" rtl="0">
              <a:buFont typeface="Arial" pitchFamily="34" charset="0"/>
              <a:buChar char="•"/>
            </a:pPr>
            <a:r>
              <a:rPr lang="en-US" b="0" baseline="0" dirty="0" smtClean="0"/>
              <a:t>Shows initiative and commitment in your professional career and helps to set yourself apart from your peers</a:t>
            </a:r>
          </a:p>
          <a:p>
            <a:endParaRPr lang="en-US" dirty="0" smtClean="0"/>
          </a:p>
          <a:p>
            <a:endParaRPr lang="en-US" dirty="0" smtClean="0"/>
          </a:p>
          <a:p>
            <a:pPr fontAlgn="auto">
              <a:spcBef>
                <a:spcPts val="0"/>
              </a:spcBef>
              <a:spcAft>
                <a:spcPts val="0"/>
              </a:spcAft>
              <a:defRPr/>
            </a:pPr>
            <a:r>
              <a:rPr lang="en-US" b="1" dirty="0" smtClean="0"/>
              <a:t>Internship:</a:t>
            </a:r>
          </a:p>
          <a:p>
            <a:pPr fontAlgn="auto">
              <a:spcBef>
                <a:spcPts val="0"/>
              </a:spcBef>
              <a:spcAft>
                <a:spcPts val="0"/>
              </a:spcAft>
              <a:defRPr/>
            </a:pPr>
            <a:r>
              <a:rPr lang="en-US" b="0" dirty="0" smtClean="0"/>
              <a:t>10 week program</a:t>
            </a:r>
          </a:p>
          <a:p>
            <a:pPr fontAlgn="auto">
              <a:spcBef>
                <a:spcPts val="0"/>
              </a:spcBef>
              <a:spcAft>
                <a:spcPts val="0"/>
              </a:spcAft>
              <a:defRPr/>
            </a:pPr>
            <a:r>
              <a:rPr lang="en-US" b="1" dirty="0" smtClean="0"/>
              <a:t>High-Impact Projects</a:t>
            </a:r>
          </a:p>
          <a:p>
            <a:pPr marL="171450" indent="-171450" fontAlgn="auto">
              <a:spcBef>
                <a:spcPts val="0"/>
              </a:spcBef>
              <a:spcAft>
                <a:spcPts val="0"/>
              </a:spcAft>
              <a:buFont typeface="Arial" pitchFamily="34" charset="0"/>
              <a:buChar char="•"/>
              <a:defRPr/>
            </a:pPr>
            <a:r>
              <a:rPr lang="en-US" dirty="0" smtClean="0"/>
              <a:t>SAP experience, project management, web development</a:t>
            </a:r>
          </a:p>
          <a:p>
            <a:pPr fontAlgn="auto">
              <a:spcBef>
                <a:spcPts val="0"/>
              </a:spcBef>
              <a:spcAft>
                <a:spcPts val="0"/>
              </a:spcAft>
              <a:defRPr/>
            </a:pPr>
            <a:r>
              <a:rPr lang="en-US" b="1" dirty="0" smtClean="0"/>
              <a:t>Executive Visibility</a:t>
            </a:r>
          </a:p>
          <a:p>
            <a:pPr marL="171450" indent="-171450" fontAlgn="auto">
              <a:spcBef>
                <a:spcPts val="0"/>
              </a:spcBef>
              <a:spcAft>
                <a:spcPts val="0"/>
              </a:spcAft>
              <a:buFont typeface="Arial" pitchFamily="34" charset="0"/>
              <a:buChar char="•"/>
              <a:defRPr/>
            </a:pPr>
            <a:r>
              <a:rPr lang="en-US" dirty="0" smtClean="0"/>
              <a:t>Presentation to the CEO</a:t>
            </a:r>
          </a:p>
          <a:p>
            <a:pPr fontAlgn="auto">
              <a:spcBef>
                <a:spcPts val="0"/>
              </a:spcBef>
              <a:spcAft>
                <a:spcPts val="0"/>
              </a:spcAft>
              <a:defRPr/>
            </a:pPr>
            <a:r>
              <a:rPr lang="en-US" b="1" dirty="0" smtClean="0"/>
              <a:t>Career Development</a:t>
            </a:r>
          </a:p>
          <a:p>
            <a:pPr marL="171450" indent="-171450" fontAlgn="auto">
              <a:spcBef>
                <a:spcPts val="0"/>
              </a:spcBef>
              <a:spcAft>
                <a:spcPts val="0"/>
              </a:spcAft>
              <a:buFont typeface="Arial" pitchFamily="34" charset="0"/>
              <a:buChar char="•"/>
              <a:defRPr/>
            </a:pPr>
            <a:r>
              <a:rPr lang="en-US" dirty="0" smtClean="0"/>
              <a:t>Skills workshops,</a:t>
            </a:r>
            <a:r>
              <a:rPr lang="en-US" baseline="0" dirty="0" smtClean="0"/>
              <a:t> m</a:t>
            </a:r>
            <a:r>
              <a:rPr lang="en-US" dirty="0" smtClean="0"/>
              <a:t>entoring,</a:t>
            </a:r>
            <a:r>
              <a:rPr lang="en-US" baseline="0" dirty="0" smtClean="0"/>
              <a:t> t</a:t>
            </a:r>
            <a:r>
              <a:rPr lang="en-US" dirty="0" smtClean="0"/>
              <a:t>eambuilding activities</a:t>
            </a:r>
          </a:p>
          <a:p>
            <a:pPr fontAlgn="auto">
              <a:spcBef>
                <a:spcPts val="0"/>
              </a:spcBef>
              <a:spcAft>
                <a:spcPts val="0"/>
              </a:spcAft>
              <a:defRPr/>
            </a:pPr>
            <a:r>
              <a:rPr lang="en-US" b="1" dirty="0" smtClean="0"/>
              <a:t>Philanthropy</a:t>
            </a:r>
          </a:p>
          <a:p>
            <a:pPr marL="171450" indent="-171450" fontAlgn="auto">
              <a:spcBef>
                <a:spcPts val="0"/>
              </a:spcBef>
              <a:spcAft>
                <a:spcPts val="0"/>
              </a:spcAft>
              <a:buFont typeface="Arial" pitchFamily="34" charset="0"/>
              <a:buChar char="•"/>
              <a:defRPr/>
            </a:pPr>
            <a:r>
              <a:rPr lang="en-US" dirty="0" smtClean="0"/>
              <a:t>Volunteering/Community Service</a:t>
            </a:r>
          </a:p>
          <a:p>
            <a:pPr marL="0" indent="0" fontAlgn="auto">
              <a:spcBef>
                <a:spcPts val="0"/>
              </a:spcBef>
              <a:spcAft>
                <a:spcPts val="0"/>
              </a:spcAft>
              <a:buFont typeface="Arial" pitchFamily="34" charset="0"/>
              <a:buNone/>
              <a:defRPr/>
            </a:pPr>
            <a:r>
              <a:rPr lang="en-US" b="1" dirty="0" smtClean="0"/>
              <a:t>Peer Mentorship</a:t>
            </a:r>
            <a:endParaRPr lang="en-US" b="0" dirty="0" smtClean="0"/>
          </a:p>
          <a:p>
            <a:pPr marL="171450" indent="-171450" fontAlgn="auto">
              <a:spcBef>
                <a:spcPts val="0"/>
              </a:spcBef>
              <a:spcAft>
                <a:spcPts val="0"/>
              </a:spcAft>
              <a:buFont typeface="Arial" pitchFamily="34" charset="0"/>
              <a:buChar char="•"/>
              <a:defRPr/>
            </a:pPr>
            <a:r>
              <a:rPr lang="en-US" b="0" dirty="0" smtClean="0"/>
              <a:t>Access to current ITLPs</a:t>
            </a:r>
            <a:r>
              <a:rPr lang="en-US" b="0" baseline="0" dirty="0" smtClean="0"/>
              <a:t> for guidance and development</a:t>
            </a:r>
            <a:endParaRPr lang="en-US" b="0" dirty="0" smtClean="0"/>
          </a:p>
          <a:p>
            <a:endParaRPr lang="en-US" dirty="0" smtClean="0"/>
          </a:p>
        </p:txBody>
      </p:sp>
      <p:sp>
        <p:nvSpPr>
          <p:cNvPr id="4" name="Slide Number Placeholder 3"/>
          <p:cNvSpPr>
            <a:spLocks noGrp="1"/>
          </p:cNvSpPr>
          <p:nvPr>
            <p:ph type="sldNum" sz="quarter" idx="10"/>
          </p:nvPr>
        </p:nvSpPr>
        <p:spPr/>
        <p:txBody>
          <a:bodyPr/>
          <a:lstStyle/>
          <a:p>
            <a:pPr>
              <a:defRPr/>
            </a:pPr>
            <a:fld id="{89BD0533-1588-4851-A508-53E7B39AD508}" type="slidenum">
              <a:rPr lang="en-US" smtClean="0"/>
              <a:pPr>
                <a:defRPr/>
              </a:pPr>
              <a:t>8</a:t>
            </a:fld>
            <a:endParaRPr lang="en-US"/>
          </a:p>
        </p:txBody>
      </p:sp>
    </p:spTree>
    <p:extLst>
      <p:ext uri="{BB962C8B-B14F-4D97-AF65-F5344CB8AC3E}">
        <p14:creationId xmlns:p14="http://schemas.microsoft.com/office/powerpoint/2010/main" val="297877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89BD0533-1588-4851-A508-53E7B39AD508}" type="slidenum">
              <a:rPr lang="en-US" smtClean="0"/>
              <a:pPr>
                <a:defRPr/>
              </a:pPr>
              <a:t>9</a:t>
            </a:fld>
            <a:endParaRPr lang="en-US"/>
          </a:p>
        </p:txBody>
      </p:sp>
    </p:spTree>
    <p:extLst>
      <p:ext uri="{BB962C8B-B14F-4D97-AF65-F5344CB8AC3E}">
        <p14:creationId xmlns:p14="http://schemas.microsoft.com/office/powerpoint/2010/main" val="104064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9611B3-B727-4918-8A49-02352B8F02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1AC086-7BF8-4483-9AA0-9AF057D08E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3D11DC-F8AE-4796-9416-C86B1E9E416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4" name="Picture 10" descr="DeltaGraphicOptions-PPT_Header2.jpg"/>
          <p:cNvPicPr>
            <a:picLocks noChangeAspect="1"/>
          </p:cNvPicPr>
          <p:nvPr userDrawn="1"/>
        </p:nvPicPr>
        <p:blipFill>
          <a:blip r:embed="rId2"/>
          <a:srcRect l="2499"/>
          <a:stretch>
            <a:fillRect/>
          </a:stretch>
        </p:blipFill>
        <p:spPr bwMode="auto">
          <a:xfrm>
            <a:off x="0" y="6499225"/>
            <a:ext cx="9144000" cy="358775"/>
          </a:xfrm>
          <a:prstGeom prst="rect">
            <a:avLst/>
          </a:prstGeom>
          <a:noFill/>
          <a:ln w="9525">
            <a:noFill/>
            <a:miter lim="800000"/>
            <a:headEnd/>
            <a:tailEnd/>
          </a:ln>
        </p:spPr>
      </p:pic>
      <p:pic>
        <p:nvPicPr>
          <p:cNvPr id="5" name="Picture 6" descr="DeltaGraphicOptions-PPT_Header2.jpg"/>
          <p:cNvPicPr>
            <a:picLocks noChangeAspect="1"/>
          </p:cNvPicPr>
          <p:nvPr userDrawn="1"/>
        </p:nvPicPr>
        <p:blipFill>
          <a:blip r:embed="rId3"/>
          <a:srcRect/>
          <a:stretch>
            <a:fillRect/>
          </a:stretch>
        </p:blipFill>
        <p:spPr bwMode="auto">
          <a:xfrm>
            <a:off x="0" y="0"/>
            <a:ext cx="9144000" cy="342900"/>
          </a:xfrm>
          <a:prstGeom prst="rect">
            <a:avLst/>
          </a:prstGeom>
          <a:noFill/>
          <a:ln w="9525">
            <a:noFill/>
            <a:miter lim="800000"/>
            <a:headEnd/>
            <a:tailEnd/>
          </a:ln>
        </p:spPr>
      </p:pic>
      <p:cxnSp>
        <p:nvCxnSpPr>
          <p:cNvPr id="6" name="Straight Connector 5"/>
          <p:cNvCxnSpPr/>
          <p:nvPr userDrawn="1"/>
        </p:nvCxnSpPr>
        <p:spPr>
          <a:xfrm>
            <a:off x="393700" y="1147763"/>
            <a:ext cx="8750300" cy="1587"/>
          </a:xfrm>
          <a:prstGeom prst="line">
            <a:avLst/>
          </a:prstGeom>
          <a:ln>
            <a:solidFill>
              <a:srgbClr val="E74300"/>
            </a:solidFill>
          </a:ln>
          <a:effectLst/>
        </p:spPr>
        <p:style>
          <a:lnRef idx="2">
            <a:schemeClr val="accent1"/>
          </a:lnRef>
          <a:fillRef idx="0">
            <a:schemeClr val="accent1"/>
          </a:fillRef>
          <a:effectRef idx="1">
            <a:schemeClr val="accent1"/>
          </a:effectRef>
          <a:fontRef idx="minor">
            <a:schemeClr val="tx1"/>
          </a:fontRef>
        </p:style>
      </p:cxnSp>
      <p:pic>
        <p:nvPicPr>
          <p:cNvPr id="7" name="Picture 7" descr="BDlogo_RGB.jpg"/>
          <p:cNvPicPr>
            <a:picLocks noChangeAspect="1"/>
          </p:cNvPicPr>
          <p:nvPr userDrawn="1"/>
        </p:nvPicPr>
        <p:blipFill>
          <a:blip r:embed="rId4"/>
          <a:srcRect/>
          <a:stretch>
            <a:fillRect/>
          </a:stretch>
        </p:blipFill>
        <p:spPr bwMode="auto">
          <a:xfrm>
            <a:off x="7618413" y="5888038"/>
            <a:ext cx="1162050" cy="439737"/>
          </a:xfrm>
          <a:prstGeom prst="rect">
            <a:avLst/>
          </a:prstGeom>
          <a:noFill/>
          <a:ln w="9525">
            <a:noFill/>
            <a:miter lim="800000"/>
            <a:headEnd/>
            <a:tailEnd/>
          </a:ln>
        </p:spPr>
      </p:pic>
      <p:sp>
        <p:nvSpPr>
          <p:cNvPr id="10" name="Rectangle 2"/>
          <p:cNvSpPr>
            <a:spLocks noGrp="1" noChangeArrowheads="1"/>
          </p:cNvSpPr>
          <p:nvPr>
            <p:ph type="title"/>
          </p:nvPr>
        </p:nvSpPr>
        <p:spPr bwMode="auto">
          <a:xfrm>
            <a:off x="304800" y="152400"/>
            <a:ext cx="8382000" cy="838200"/>
          </a:xfrm>
          <a:prstGeom prst="rect">
            <a:avLst/>
          </a:prstGeom>
          <a:noFill/>
          <a:ln w="9525">
            <a:noFill/>
            <a:miter lim="800000"/>
            <a:headEnd/>
            <a:tailEnd/>
          </a:ln>
        </p:spPr>
        <p:txBody>
          <a:bodyPr/>
          <a:lstStyle/>
          <a:p>
            <a:pPr lvl="0"/>
            <a:r>
              <a:rPr lang="en-US"/>
              <a:t>Click to edit Master title style</a:t>
            </a:r>
          </a:p>
        </p:txBody>
      </p:sp>
      <p:sp>
        <p:nvSpPr>
          <p:cNvPr id="12" name="Rectangle 3"/>
          <p:cNvSpPr>
            <a:spLocks noGrp="1" noChangeArrowheads="1"/>
          </p:cNvSpPr>
          <p:nvPr>
            <p:ph idx="1"/>
          </p:nvPr>
        </p:nvSpPr>
        <p:spPr bwMode="auto">
          <a:xfrm>
            <a:off x="381000" y="1447800"/>
            <a:ext cx="8229600" cy="4267200"/>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D20C34-694D-4B07-91D6-780264F4477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2E9D34-21A9-48CD-A3E0-EA72DBF4032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1FD668-DA26-4C3F-87A1-CC9368043C5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4C64C7-1C76-4C41-8D00-F1107A7F3F5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0278C99-BF78-4BEB-B74E-881F4A5195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1373047-B906-4F87-A40E-6C57B12697D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BAA558-8D28-40AD-9562-BD848CF6886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567D2B-7833-4A0E-82AB-245D2A6F46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4FA2233-A8BB-4671-AEF0-D987B06A57E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tm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tmp"/><Relationship Id="rId5" Type="http://schemas.openxmlformats.org/officeDocument/2006/relationships/image" Target="../media/image7.png"/><Relationship Id="rId10" Type="http://schemas.openxmlformats.org/officeDocument/2006/relationships/image" Target="../media/image12.tmp"/><Relationship Id="rId4" Type="http://schemas.openxmlformats.org/officeDocument/2006/relationships/image" Target="../media/image6.png"/><Relationship Id="rId9" Type="http://schemas.openxmlformats.org/officeDocument/2006/relationships/image" Target="../media/image11.tmp"/></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Becton, Dickinson &amp; Co</a:t>
            </a:r>
            <a:endParaRPr lang="en-US" dirty="0"/>
          </a:p>
        </p:txBody>
      </p:sp>
      <p:grpSp>
        <p:nvGrpSpPr>
          <p:cNvPr id="4" name="Group 6"/>
          <p:cNvGrpSpPr>
            <a:grpSpLocks/>
          </p:cNvGrpSpPr>
          <p:nvPr/>
        </p:nvGrpSpPr>
        <p:grpSpPr bwMode="auto">
          <a:xfrm>
            <a:off x="950913" y="5062538"/>
            <a:ext cx="4789487" cy="1338262"/>
            <a:chOff x="395288" y="3098800"/>
            <a:chExt cx="4789487" cy="1490663"/>
          </a:xfrm>
        </p:grpSpPr>
        <p:pic>
          <p:nvPicPr>
            <p:cNvPr id="5" name="Picture 8" descr="Prism_rightside.jpg"/>
            <p:cNvPicPr>
              <a:picLocks noChangeAspect="1"/>
            </p:cNvPicPr>
            <p:nvPr/>
          </p:nvPicPr>
          <p:blipFill>
            <a:blip r:embed="rId3"/>
            <a:srcRect/>
            <a:stretch>
              <a:fillRect/>
            </a:stretch>
          </p:blipFill>
          <p:spPr bwMode="auto">
            <a:xfrm>
              <a:off x="395288" y="3098800"/>
              <a:ext cx="4789487" cy="1490663"/>
            </a:xfrm>
            <a:prstGeom prst="rect">
              <a:avLst/>
            </a:prstGeom>
            <a:noFill/>
            <a:ln w="9525">
              <a:noFill/>
              <a:miter lim="800000"/>
              <a:headEnd/>
              <a:tailEnd/>
            </a:ln>
          </p:spPr>
        </p:pic>
        <p:sp>
          <p:nvSpPr>
            <p:cNvPr id="6" name="Rectangle 5"/>
            <p:cNvSpPr>
              <a:spLocks noChangeArrowheads="1"/>
            </p:cNvSpPr>
            <p:nvPr/>
          </p:nvSpPr>
          <p:spPr bwMode="auto">
            <a:xfrm>
              <a:off x="4657725" y="3702050"/>
              <a:ext cx="1" cy="304800"/>
            </a:xfrm>
            <a:prstGeom prst="rect">
              <a:avLst/>
            </a:prstGeom>
            <a:solidFill>
              <a:srgbClr val="FFFFFF"/>
            </a:solidFill>
            <a:ln w="9525">
              <a:noFill/>
              <a:miter lim="800000"/>
              <a:headEnd/>
              <a:tailEnd/>
            </a:ln>
          </p:spPr>
          <p:txBody>
            <a:bodyPr wrap="none" lIns="0" tIns="0" rIns="0" bIns="0">
              <a:spAutoFit/>
            </a:bodyPr>
            <a:lstStyle/>
            <a:p>
              <a:pPr algn="ctr" eaLnBrk="0" hangingPunct="0"/>
              <a:endParaRPr lang="en-US">
                <a:latin typeface="Calibri" pitchFamily="34" charset="0"/>
              </a:endParaRPr>
            </a:p>
          </p:txBody>
        </p:sp>
      </p:grpSp>
      <p:graphicFrame>
        <p:nvGraphicFramePr>
          <p:cNvPr id="7" name="Diagram 6"/>
          <p:cNvGraphicFramePr/>
          <p:nvPr/>
        </p:nvGraphicFramePr>
        <p:xfrm>
          <a:off x="950912" y="1371601"/>
          <a:ext cx="5678487" cy="36909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1180647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Recruiting Events at RPI</a:t>
            </a:r>
            <a:endParaRPr lang="en-US" dirty="0"/>
          </a:p>
        </p:txBody>
      </p:sp>
      <p:sp>
        <p:nvSpPr>
          <p:cNvPr id="4" name="Rectangle 3"/>
          <p:cNvSpPr/>
          <p:nvPr/>
        </p:nvSpPr>
        <p:spPr>
          <a:xfrm>
            <a:off x="685007" y="3778624"/>
            <a:ext cx="7635875" cy="4572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5" name="Rectangle 4"/>
          <p:cNvSpPr/>
          <p:nvPr/>
        </p:nvSpPr>
        <p:spPr>
          <a:xfrm>
            <a:off x="715170" y="3810000"/>
            <a:ext cx="7605712"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grpSp>
        <p:nvGrpSpPr>
          <p:cNvPr id="6" name="Group 5"/>
          <p:cNvGrpSpPr>
            <a:grpSpLocks/>
          </p:cNvGrpSpPr>
          <p:nvPr/>
        </p:nvGrpSpPr>
        <p:grpSpPr bwMode="auto">
          <a:xfrm>
            <a:off x="953295" y="2944813"/>
            <a:ext cx="708025" cy="1168400"/>
            <a:chOff x="434187" y="2560320"/>
            <a:chExt cx="708813" cy="1168287"/>
          </a:xfrm>
        </p:grpSpPr>
        <p:pic>
          <p:nvPicPr>
            <p:cNvPr id="7"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187" y="2560320"/>
              <a:ext cx="708813" cy="11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p:nvSpPr>
          <p:spPr bwMode="auto">
            <a:xfrm>
              <a:off x="586740" y="2642278"/>
              <a:ext cx="381000" cy="52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2800" b="1" dirty="0" smtClean="0">
                  <a:solidFill>
                    <a:schemeClr val="bg1"/>
                  </a:solidFill>
                </a:rPr>
                <a:t>1</a:t>
              </a:r>
              <a:endParaRPr lang="en-US" sz="2800" b="1" dirty="0">
                <a:solidFill>
                  <a:schemeClr val="bg1"/>
                </a:solidFill>
              </a:endParaRPr>
            </a:p>
          </p:txBody>
        </p:sp>
      </p:grpSp>
      <p:grpSp>
        <p:nvGrpSpPr>
          <p:cNvPr id="9" name="Group 8"/>
          <p:cNvGrpSpPr>
            <a:grpSpLocks/>
          </p:cNvGrpSpPr>
          <p:nvPr/>
        </p:nvGrpSpPr>
        <p:grpSpPr bwMode="auto">
          <a:xfrm>
            <a:off x="3029533" y="2944815"/>
            <a:ext cx="708024" cy="1168401"/>
            <a:chOff x="2948788" y="2560320"/>
            <a:chExt cx="708813" cy="1168287"/>
          </a:xfrm>
        </p:grpSpPr>
        <p:pic>
          <p:nvPicPr>
            <p:cNvPr id="10" name="Picture 2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8788" y="2560320"/>
              <a:ext cx="708813" cy="11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7"/>
            <p:cNvSpPr txBox="1">
              <a:spLocks noChangeArrowheads="1"/>
            </p:cNvSpPr>
            <p:nvPr/>
          </p:nvSpPr>
          <p:spPr bwMode="auto">
            <a:xfrm>
              <a:off x="3112693" y="2642278"/>
              <a:ext cx="381000" cy="52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2800" b="1" dirty="0" smtClean="0">
                  <a:solidFill>
                    <a:schemeClr val="bg1"/>
                  </a:solidFill>
                </a:rPr>
                <a:t>2</a:t>
              </a:r>
              <a:endParaRPr lang="en-US" sz="2800" b="1" dirty="0">
                <a:solidFill>
                  <a:schemeClr val="bg1"/>
                </a:solidFill>
              </a:endParaRPr>
            </a:p>
          </p:txBody>
        </p:sp>
      </p:grpSp>
      <p:grpSp>
        <p:nvGrpSpPr>
          <p:cNvPr id="12" name="Group 11"/>
          <p:cNvGrpSpPr>
            <a:grpSpLocks/>
          </p:cNvGrpSpPr>
          <p:nvPr/>
        </p:nvGrpSpPr>
        <p:grpSpPr bwMode="auto">
          <a:xfrm>
            <a:off x="5364527" y="2944813"/>
            <a:ext cx="708025" cy="1168400"/>
            <a:chOff x="5463542" y="2560320"/>
            <a:chExt cx="708813" cy="1168287"/>
          </a:xfrm>
        </p:grpSpPr>
        <p:pic>
          <p:nvPicPr>
            <p:cNvPr id="13" name="Picture 2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3542" y="2560320"/>
              <a:ext cx="708813" cy="11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9"/>
            <p:cNvSpPr txBox="1">
              <a:spLocks noChangeArrowheads="1"/>
            </p:cNvSpPr>
            <p:nvPr/>
          </p:nvSpPr>
          <p:spPr bwMode="auto">
            <a:xfrm>
              <a:off x="5627446" y="2642278"/>
              <a:ext cx="381000" cy="52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2800" b="1" dirty="0">
                  <a:solidFill>
                    <a:schemeClr val="bg1"/>
                  </a:solidFill>
                </a:rPr>
                <a:t>3</a:t>
              </a:r>
            </a:p>
          </p:txBody>
        </p:sp>
      </p:grpSp>
      <p:sp>
        <p:nvSpPr>
          <p:cNvPr id="15" name="TextBox 14"/>
          <p:cNvSpPr txBox="1">
            <a:spLocks noChangeArrowheads="1"/>
          </p:cNvSpPr>
          <p:nvPr/>
        </p:nvSpPr>
        <p:spPr bwMode="auto">
          <a:xfrm>
            <a:off x="457200" y="1989137"/>
            <a:ext cx="17002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dirty="0" smtClean="0"/>
              <a:t>9/26</a:t>
            </a:r>
          </a:p>
          <a:p>
            <a:pPr algn="ctr" eaLnBrk="1" hangingPunct="1"/>
            <a:r>
              <a:rPr lang="en-US" b="1" dirty="0" smtClean="0"/>
              <a:t>Student Union</a:t>
            </a:r>
          </a:p>
          <a:p>
            <a:pPr algn="ctr" eaLnBrk="1" hangingPunct="1"/>
            <a:r>
              <a:rPr lang="en-US" b="1" dirty="0" smtClean="0"/>
              <a:t>9:00 – 5:00</a:t>
            </a:r>
            <a:endParaRPr lang="en-US" b="1" dirty="0"/>
          </a:p>
        </p:txBody>
      </p:sp>
      <p:sp>
        <p:nvSpPr>
          <p:cNvPr id="16" name="TextBox 15"/>
          <p:cNvSpPr txBox="1">
            <a:spLocks noChangeArrowheads="1"/>
          </p:cNvSpPr>
          <p:nvPr/>
        </p:nvSpPr>
        <p:spPr bwMode="auto">
          <a:xfrm>
            <a:off x="2522326" y="2008187"/>
            <a:ext cx="17224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dirty="0" smtClean="0"/>
              <a:t>9/27</a:t>
            </a:r>
          </a:p>
          <a:p>
            <a:pPr algn="ctr" eaLnBrk="1" hangingPunct="1"/>
            <a:r>
              <a:rPr lang="en-US" b="1" dirty="0" smtClean="0"/>
              <a:t>Career Fair</a:t>
            </a:r>
          </a:p>
          <a:p>
            <a:pPr algn="ctr" eaLnBrk="1" hangingPunct="1"/>
            <a:r>
              <a:rPr lang="en-US" b="1" dirty="0" smtClean="0"/>
              <a:t>10:00 – 3:30</a:t>
            </a:r>
            <a:endParaRPr lang="en-US" b="1" dirty="0"/>
          </a:p>
        </p:txBody>
      </p:sp>
      <p:grpSp>
        <p:nvGrpSpPr>
          <p:cNvPr id="17" name="Group 16"/>
          <p:cNvGrpSpPr>
            <a:grpSpLocks/>
          </p:cNvGrpSpPr>
          <p:nvPr/>
        </p:nvGrpSpPr>
        <p:grpSpPr bwMode="auto">
          <a:xfrm>
            <a:off x="7472855" y="2944816"/>
            <a:ext cx="708025" cy="1168400"/>
            <a:chOff x="7989569" y="2560320"/>
            <a:chExt cx="708813" cy="1168287"/>
          </a:xfrm>
        </p:grpSpPr>
        <p:pic>
          <p:nvPicPr>
            <p:cNvPr id="18" name="Picture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9569" y="2560320"/>
              <a:ext cx="708813" cy="11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0"/>
            <p:cNvSpPr txBox="1">
              <a:spLocks noChangeArrowheads="1"/>
            </p:cNvSpPr>
            <p:nvPr/>
          </p:nvSpPr>
          <p:spPr bwMode="auto">
            <a:xfrm>
              <a:off x="8153476" y="2642278"/>
              <a:ext cx="381000" cy="52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2800" b="1" dirty="0">
                  <a:solidFill>
                    <a:schemeClr val="bg1"/>
                  </a:solidFill>
                </a:rPr>
                <a:t>4</a:t>
              </a:r>
            </a:p>
          </p:txBody>
        </p:sp>
      </p:grpSp>
      <p:sp>
        <p:nvSpPr>
          <p:cNvPr id="20" name="TextBox 19"/>
          <p:cNvSpPr txBox="1">
            <a:spLocks noChangeArrowheads="1"/>
          </p:cNvSpPr>
          <p:nvPr/>
        </p:nvSpPr>
        <p:spPr bwMode="auto">
          <a:xfrm>
            <a:off x="4811953" y="1989137"/>
            <a:ext cx="181317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dirty="0" smtClean="0"/>
              <a:t>9/28</a:t>
            </a:r>
          </a:p>
          <a:p>
            <a:pPr algn="ctr" eaLnBrk="1" hangingPunct="1"/>
            <a:r>
              <a:rPr lang="en-US" b="1" dirty="0" smtClean="0"/>
              <a:t>Career Fair</a:t>
            </a:r>
          </a:p>
          <a:p>
            <a:pPr algn="ctr" eaLnBrk="1" hangingPunct="1"/>
            <a:r>
              <a:rPr lang="en-US" b="1" dirty="0" smtClean="0"/>
              <a:t>10:00-3:30</a:t>
            </a:r>
            <a:endParaRPr lang="en-US" b="1" dirty="0"/>
          </a:p>
        </p:txBody>
      </p:sp>
      <p:sp>
        <p:nvSpPr>
          <p:cNvPr id="21" name="TextBox 20"/>
          <p:cNvSpPr txBox="1">
            <a:spLocks noChangeArrowheads="1"/>
          </p:cNvSpPr>
          <p:nvPr/>
        </p:nvSpPr>
        <p:spPr bwMode="auto">
          <a:xfrm>
            <a:off x="7047846" y="2008187"/>
            <a:ext cx="15580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dirty="0" smtClean="0">
                <a:solidFill>
                  <a:srgbClr val="FF0000"/>
                </a:solidFill>
              </a:rPr>
              <a:t>10/01</a:t>
            </a:r>
          </a:p>
          <a:p>
            <a:pPr algn="ctr" eaLnBrk="1" hangingPunct="1"/>
            <a:r>
              <a:rPr lang="en-US" b="1" dirty="0" smtClean="0"/>
              <a:t>Deadline to apply</a:t>
            </a:r>
            <a:endParaRPr lang="en-US" b="1" dirty="0"/>
          </a:p>
        </p:txBody>
      </p:sp>
    </p:spTree>
    <p:extLst>
      <p:ext uri="{BB962C8B-B14F-4D97-AF65-F5344CB8AC3E}">
        <p14:creationId xmlns:p14="http://schemas.microsoft.com/office/powerpoint/2010/main" val="8125921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 presetClass="entr" presetSubtype="4" fill="hold" grpId="0" nodeType="withEffect">
                                  <p:stCondLst>
                                    <p:cond delay="25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2" presetClass="entr" presetSubtype="4" fill="hold"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 presetClass="entr" presetSubtype="4" fill="hold" grpId="0" nodeType="withEffect">
                                  <p:stCondLst>
                                    <p:cond delay="100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par>
                                <p:cTn id="22" presetID="22" presetClass="entr" presetSubtype="4" fill="hold" nodeType="withEffect">
                                  <p:stCondLst>
                                    <p:cond delay="125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 presetClass="entr" presetSubtype="4" fill="hold" grpId="0" nodeType="withEffect">
                                  <p:stCondLst>
                                    <p:cond delay="15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2" presetClass="entr" presetSubtype="4" fill="hold" nodeType="withEffect">
                                  <p:stCondLst>
                                    <p:cond delay="175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2" presetClass="entr" presetSubtype="4" fill="hold" grpId="0" nodeType="withEffect">
                                  <p:stCondLst>
                                    <p:cond delay="20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ChangeArrowheads="1"/>
          </p:cNvSpPr>
          <p:nvPr/>
        </p:nvSpPr>
        <p:spPr bwMode="auto">
          <a:xfrm>
            <a:off x="0" y="0"/>
            <a:ext cx="9144000" cy="6858000"/>
          </a:xfrm>
          <a:prstGeom prst="rect">
            <a:avLst/>
          </a:prstGeom>
          <a:solidFill>
            <a:schemeClr val="bg1"/>
          </a:solidFill>
          <a:ln w="9525">
            <a:noFill/>
            <a:miter lim="800000"/>
            <a:headEnd/>
            <a:tailEnd/>
          </a:ln>
        </p:spPr>
        <p:txBody>
          <a:bodyPr>
            <a:spAutoFit/>
          </a:bodyPr>
          <a:lstStyle/>
          <a:p>
            <a:pPr algn="ctr"/>
            <a:endParaRPr lang="en-US" sz="1400" b="1">
              <a:latin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1987" name="Text Box 5"/>
          <p:cNvSpPr txBox="1">
            <a:spLocks noChangeArrowheads="1"/>
          </p:cNvSpPr>
          <p:nvPr/>
        </p:nvSpPr>
        <p:spPr bwMode="auto">
          <a:xfrm>
            <a:off x="90905" y="76200"/>
            <a:ext cx="8748295" cy="933450"/>
          </a:xfrm>
          <a:prstGeom prst="rect">
            <a:avLst/>
          </a:prstGeom>
          <a:noFill/>
          <a:ln w="9525">
            <a:noFill/>
            <a:miter lim="800000"/>
            <a:headEnd/>
            <a:tailEnd/>
          </a:ln>
        </p:spPr>
        <p:txBody>
          <a:bodyPr wrap="none" anchor="ctr"/>
          <a:lstStyle/>
          <a:p>
            <a:pPr algn="ctr"/>
            <a:r>
              <a:rPr lang="en-US" sz="4800" b="1" i="1" baseline="3000" dirty="0" smtClean="0">
                <a:solidFill>
                  <a:schemeClr val="bg1"/>
                </a:solidFill>
                <a:effectLst>
                  <a:outerShdw blurRad="38100" dist="38100" dir="2700000" algn="tl">
                    <a:srgbClr val="000000">
                      <a:alpha val="43137"/>
                    </a:srgbClr>
                  </a:outerShdw>
                </a:effectLst>
                <a:ea typeface="ＭＳ Ｐゴシック" pitchFamily="34" charset="-128"/>
              </a:rPr>
              <a:t>ACCOMPLISH YOUR LIFE’S WORK </a:t>
            </a:r>
          </a:p>
          <a:p>
            <a:pPr algn="ctr"/>
            <a:r>
              <a:rPr lang="en-US" sz="4800" b="1" i="1" baseline="3000" dirty="0" smtClean="0">
                <a:solidFill>
                  <a:schemeClr val="bg1"/>
                </a:solidFill>
                <a:effectLst>
                  <a:outerShdw blurRad="38100" dist="38100" dir="2700000" algn="tl">
                    <a:srgbClr val="000000">
                      <a:alpha val="43137"/>
                    </a:srgbClr>
                  </a:outerShdw>
                </a:effectLst>
                <a:ea typeface="ＭＳ Ｐゴシック" pitchFamily="34" charset="-128"/>
              </a:rPr>
              <a:t>AS PART OF YOUR WORK LIFE</a:t>
            </a:r>
            <a:endParaRPr lang="en-US" sz="4800" b="1" i="1" baseline="3000" dirty="0">
              <a:solidFill>
                <a:schemeClr val="bg1"/>
              </a:solidFill>
              <a:effectLst>
                <a:outerShdw blurRad="38100" dist="38100" dir="2700000" algn="tl">
                  <a:srgbClr val="000000">
                    <a:alpha val="43137"/>
                  </a:srgbClr>
                </a:outerShdw>
              </a:effectLst>
              <a:ea typeface="ＭＳ Ｐゴシック" pitchFamily="34" charset="-128"/>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smtClean="0"/>
              <a:t>Introductions and Career Paths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3419018"/>
              </p:ext>
            </p:extLst>
          </p:nvPr>
        </p:nvGraphicFramePr>
        <p:xfrm>
          <a:off x="381000" y="1631176"/>
          <a:ext cx="8382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4293261253"/>
              </p:ext>
            </p:extLst>
          </p:nvPr>
        </p:nvGraphicFramePr>
        <p:xfrm>
          <a:off x="914400" y="3231376"/>
          <a:ext cx="7419278" cy="24836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664205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a:t>Introductions and Career Paths</a:t>
            </a:r>
            <a:endParaRPr 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1881143"/>
              </p:ext>
            </p:extLst>
          </p:nvPr>
        </p:nvGraphicFramePr>
        <p:xfrm>
          <a:off x="381000" y="1631176"/>
          <a:ext cx="8382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3789581776"/>
              </p:ext>
            </p:extLst>
          </p:nvPr>
        </p:nvGraphicFramePr>
        <p:xfrm>
          <a:off x="381000" y="3276600"/>
          <a:ext cx="8486078" cy="23931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0687641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a:t>Introductions and Career Paths</a:t>
            </a:r>
            <a:endParaRPr 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1204943"/>
              </p:ext>
            </p:extLst>
          </p:nvPr>
        </p:nvGraphicFramePr>
        <p:xfrm>
          <a:off x="381000" y="1631176"/>
          <a:ext cx="8382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472042121"/>
              </p:ext>
            </p:extLst>
          </p:nvPr>
        </p:nvGraphicFramePr>
        <p:xfrm>
          <a:off x="914400" y="3276600"/>
          <a:ext cx="7419278" cy="24836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0687641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 Overview</a:t>
            </a:r>
            <a:endParaRPr lang="en-US" dirty="0"/>
          </a:p>
        </p:txBody>
      </p:sp>
      <p:pic>
        <p:nvPicPr>
          <p:cNvPr id="4" name="Picture 40"/>
          <p:cNvPicPr>
            <a:picLocks noChangeAspect="1" noChangeArrowheads="1"/>
          </p:cNvPicPr>
          <p:nvPr/>
        </p:nvPicPr>
        <p:blipFill>
          <a:blip r:embed="rId3"/>
          <a:srcRect/>
          <a:stretch>
            <a:fillRect/>
          </a:stretch>
        </p:blipFill>
        <p:spPr bwMode="auto">
          <a:xfrm>
            <a:off x="2178050" y="1241425"/>
            <a:ext cx="4662488" cy="2257425"/>
          </a:xfrm>
          <a:prstGeom prst="rect">
            <a:avLst/>
          </a:prstGeom>
          <a:noFill/>
          <a:ln w="9525">
            <a:noFill/>
            <a:miter lim="800000"/>
            <a:headEnd/>
            <a:tailEnd/>
          </a:ln>
        </p:spPr>
      </p:pic>
      <p:pic>
        <p:nvPicPr>
          <p:cNvPr id="5" name="Picture 25"/>
          <p:cNvPicPr>
            <a:picLocks noChangeAspect="1" noChangeArrowheads="1"/>
          </p:cNvPicPr>
          <p:nvPr/>
        </p:nvPicPr>
        <p:blipFill>
          <a:blip r:embed="rId4"/>
          <a:srcRect/>
          <a:stretch>
            <a:fillRect/>
          </a:stretch>
        </p:blipFill>
        <p:spPr bwMode="auto">
          <a:xfrm>
            <a:off x="0" y="3457575"/>
            <a:ext cx="9144000" cy="3378200"/>
          </a:xfrm>
          <a:prstGeom prst="rect">
            <a:avLst/>
          </a:prstGeom>
          <a:noFill/>
          <a:ln w="9525">
            <a:noFill/>
            <a:miter lim="800000"/>
            <a:headEnd/>
            <a:tailEnd/>
          </a:ln>
        </p:spPr>
      </p:pic>
      <p:pic>
        <p:nvPicPr>
          <p:cNvPr id="6" name="Picture 41"/>
          <p:cNvPicPr>
            <a:picLocks noChangeAspect="1" noChangeArrowheads="1"/>
          </p:cNvPicPr>
          <p:nvPr/>
        </p:nvPicPr>
        <p:blipFill>
          <a:blip r:embed="rId5"/>
          <a:srcRect/>
          <a:stretch>
            <a:fillRect/>
          </a:stretch>
        </p:blipFill>
        <p:spPr bwMode="auto">
          <a:xfrm>
            <a:off x="1430338" y="5978525"/>
            <a:ext cx="1682750" cy="439738"/>
          </a:xfrm>
          <a:prstGeom prst="rect">
            <a:avLst/>
          </a:prstGeom>
          <a:noFill/>
          <a:ln w="9525">
            <a:noFill/>
            <a:miter lim="800000"/>
            <a:headEnd/>
            <a:tailEnd/>
          </a:ln>
        </p:spPr>
      </p:pic>
      <p:pic>
        <p:nvPicPr>
          <p:cNvPr id="7" name="Picture 42"/>
          <p:cNvPicPr>
            <a:picLocks noChangeAspect="1" noChangeArrowheads="1"/>
          </p:cNvPicPr>
          <p:nvPr/>
        </p:nvPicPr>
        <p:blipFill>
          <a:blip r:embed="rId6"/>
          <a:srcRect/>
          <a:stretch>
            <a:fillRect/>
          </a:stretch>
        </p:blipFill>
        <p:spPr bwMode="auto">
          <a:xfrm>
            <a:off x="3937000" y="5988050"/>
            <a:ext cx="1541463" cy="428625"/>
          </a:xfrm>
          <a:prstGeom prst="rect">
            <a:avLst/>
          </a:prstGeom>
          <a:noFill/>
          <a:ln w="9525">
            <a:noFill/>
            <a:miter lim="800000"/>
            <a:headEnd/>
            <a:tailEnd/>
          </a:ln>
        </p:spPr>
      </p:pic>
      <p:pic>
        <p:nvPicPr>
          <p:cNvPr id="8" name="Picture 43"/>
          <p:cNvPicPr>
            <a:picLocks noChangeAspect="1" noChangeArrowheads="1"/>
          </p:cNvPicPr>
          <p:nvPr/>
        </p:nvPicPr>
        <p:blipFill>
          <a:blip r:embed="rId7"/>
          <a:srcRect/>
          <a:stretch>
            <a:fillRect/>
          </a:stretch>
        </p:blipFill>
        <p:spPr bwMode="auto">
          <a:xfrm>
            <a:off x="6330950" y="5995988"/>
            <a:ext cx="1558925" cy="431800"/>
          </a:xfrm>
          <a:prstGeom prst="rect">
            <a:avLst/>
          </a:prstGeom>
          <a:noFill/>
          <a:ln w="9525">
            <a:noFill/>
            <a:miter lim="800000"/>
            <a:headEnd/>
            <a:tailEnd/>
          </a:ln>
        </p:spPr>
      </p:pic>
      <p:pic>
        <p:nvPicPr>
          <p:cNvPr id="9" name="Picture 8"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1320" y="1447800"/>
            <a:ext cx="962159" cy="295316"/>
          </a:xfrm>
          <a:prstGeom prst="rect">
            <a:avLst/>
          </a:prstGeom>
        </p:spPr>
      </p:pic>
      <p:pic>
        <p:nvPicPr>
          <p:cNvPr id="10" name="Picture 9"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4000" y="5995988"/>
            <a:ext cx="762000" cy="241246"/>
          </a:xfrm>
          <a:prstGeom prst="rect">
            <a:avLst/>
          </a:prstGeom>
        </p:spPr>
      </p:pic>
      <p:pic>
        <p:nvPicPr>
          <p:cNvPr id="11" name="Picture 10"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2400" y="5995988"/>
            <a:ext cx="776033" cy="234635"/>
          </a:xfrm>
          <a:prstGeom prst="rect">
            <a:avLst/>
          </a:prstGeom>
        </p:spPr>
      </p:pic>
      <p:pic>
        <p:nvPicPr>
          <p:cNvPr id="12" name="Picture 11" descr="Screen Clippi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1640" y="6002604"/>
            <a:ext cx="778772" cy="259590"/>
          </a:xfrm>
          <a:prstGeom prst="rect">
            <a:avLst/>
          </a:prstGeom>
        </p:spPr>
      </p:pic>
    </p:spTree>
    <p:extLst>
      <p:ext uri="{BB962C8B-B14F-4D97-AF65-F5344CB8AC3E}">
        <p14:creationId xmlns:p14="http://schemas.microsoft.com/office/powerpoint/2010/main" val="330966192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 Locations</a:t>
            </a:r>
            <a:endParaRPr lang="en-US" dirty="0"/>
          </a:p>
        </p:txBody>
      </p:sp>
      <p:sp>
        <p:nvSpPr>
          <p:cNvPr id="4" name="Line 2"/>
          <p:cNvSpPr>
            <a:spLocks noChangeShapeType="1"/>
          </p:cNvSpPr>
          <p:nvPr/>
        </p:nvSpPr>
        <p:spPr bwMode="auto">
          <a:xfrm>
            <a:off x="7375525" y="3752850"/>
            <a:ext cx="0" cy="852488"/>
          </a:xfrm>
          <a:prstGeom prst="line">
            <a:avLst/>
          </a:prstGeom>
          <a:noFill/>
          <a:ln w="28575">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endParaRPr lang="en-US"/>
          </a:p>
        </p:txBody>
      </p:sp>
      <p:pic>
        <p:nvPicPr>
          <p:cNvPr id="5" name="Picture 3" descr="Fotolia_33018285_S"/>
          <p:cNvPicPr>
            <a:picLocks noChangeAspect="1" noChangeArrowheads="1"/>
          </p:cNvPicPr>
          <p:nvPr/>
        </p:nvPicPr>
        <p:blipFill>
          <a:blip r:embed="rId3">
            <a:extLst>
              <a:ext uri="{28A0092B-C50C-407E-A947-70E740481C1C}">
                <a14:useLocalDpi xmlns:a14="http://schemas.microsoft.com/office/drawing/2010/main" val="0"/>
              </a:ext>
            </a:extLst>
          </a:blip>
          <a:srcRect r="6857"/>
          <a:stretch>
            <a:fillRect/>
          </a:stretch>
        </p:blipFill>
        <p:spPr bwMode="auto">
          <a:xfrm>
            <a:off x="1760538" y="2470150"/>
            <a:ext cx="5391150"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5"/>
          <p:cNvSpPr>
            <a:spLocks noChangeArrowheads="1"/>
          </p:cNvSpPr>
          <p:nvPr/>
        </p:nvSpPr>
        <p:spPr bwMode="auto">
          <a:xfrm>
            <a:off x="822325" y="4405313"/>
            <a:ext cx="1889125" cy="838200"/>
          </a:xfrm>
          <a:prstGeom prst="roundRect">
            <a:avLst>
              <a:gd name="adj" fmla="val 16667"/>
            </a:avLst>
          </a:prstGeom>
          <a:solidFill>
            <a:schemeClr val="accent6">
              <a:lumMod val="75000"/>
            </a:schemeClr>
          </a:solidFill>
          <a:ln w="28575">
            <a:solidFill>
              <a:schemeClr val="tx1"/>
            </a:solidFill>
            <a:round/>
            <a:headEnd/>
            <a:tailEnd/>
          </a:ln>
          <a:effectLst/>
        </p:spPr>
        <p:txBody>
          <a:bodyPr lIns="0" tIns="0" rIns="0" bIns="0" anchor="ctr">
            <a:spAutoFit/>
          </a:bodyPr>
          <a:lstStyle/>
          <a:p>
            <a:endParaRPr lang="en-US"/>
          </a:p>
        </p:txBody>
      </p:sp>
      <p:sp>
        <p:nvSpPr>
          <p:cNvPr id="7" name="Text Box 6"/>
          <p:cNvSpPr txBox="1">
            <a:spLocks noChangeArrowheads="1"/>
          </p:cNvSpPr>
          <p:nvPr/>
        </p:nvSpPr>
        <p:spPr bwMode="auto">
          <a:xfrm>
            <a:off x="531813" y="6105525"/>
            <a:ext cx="207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a:solidFill>
                  <a:schemeClr val="tx2"/>
                </a:solidFill>
                <a:latin typeface="Calibri" pitchFamily="34" charset="0"/>
              </a:rPr>
              <a:t>Industrialized Markets</a:t>
            </a:r>
          </a:p>
        </p:txBody>
      </p:sp>
      <p:sp>
        <p:nvSpPr>
          <p:cNvPr id="8" name="Text Box 7"/>
          <p:cNvSpPr txBox="1">
            <a:spLocks noChangeArrowheads="1"/>
          </p:cNvSpPr>
          <p:nvPr/>
        </p:nvSpPr>
        <p:spPr bwMode="auto">
          <a:xfrm>
            <a:off x="530225" y="6426200"/>
            <a:ext cx="1946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a:solidFill>
                  <a:schemeClr val="accent6">
                    <a:lumMod val="75000"/>
                  </a:schemeClr>
                </a:solidFill>
                <a:latin typeface="Calibri" pitchFamily="34" charset="0"/>
              </a:rPr>
              <a:t>Emerging Markets</a:t>
            </a:r>
          </a:p>
        </p:txBody>
      </p:sp>
      <p:sp>
        <p:nvSpPr>
          <p:cNvPr id="9" name="AutoShape 8"/>
          <p:cNvSpPr>
            <a:spLocks noChangeArrowheads="1"/>
          </p:cNvSpPr>
          <p:nvPr/>
        </p:nvSpPr>
        <p:spPr bwMode="auto">
          <a:xfrm>
            <a:off x="223838" y="6116638"/>
            <a:ext cx="284162" cy="263525"/>
          </a:xfrm>
          <a:prstGeom prst="roundRect">
            <a:avLst>
              <a:gd name="adj" fmla="val 16667"/>
            </a:avLst>
          </a:prstGeom>
          <a:solidFill>
            <a:schemeClr val="tx2"/>
          </a:solidFill>
          <a:ln w="28575" algn="ctr">
            <a:solidFill>
              <a:schemeClr val="tx1"/>
            </a:solidFill>
            <a:round/>
            <a:headEnd/>
            <a:tailEnd/>
          </a:ln>
          <a:effectLst/>
        </p:spPr>
        <p:txBody>
          <a:bodyPr lIns="0" tIns="0" rIns="0" bIns="0" anchor="ctr">
            <a:spAutoFit/>
          </a:bodyPr>
          <a:lstStyle/>
          <a:p>
            <a:pPr>
              <a:defRPr/>
            </a:pPr>
            <a:endParaRPr lang="en-US">
              <a:latin typeface="Arial" charset="0"/>
              <a:cs typeface="Arial" charset="0"/>
            </a:endParaRPr>
          </a:p>
        </p:txBody>
      </p:sp>
      <p:sp>
        <p:nvSpPr>
          <p:cNvPr id="10" name="AutoShape 9"/>
          <p:cNvSpPr>
            <a:spLocks noChangeArrowheads="1"/>
          </p:cNvSpPr>
          <p:nvPr/>
        </p:nvSpPr>
        <p:spPr bwMode="auto">
          <a:xfrm>
            <a:off x="223838" y="6453188"/>
            <a:ext cx="284162" cy="263525"/>
          </a:xfrm>
          <a:prstGeom prst="roundRect">
            <a:avLst>
              <a:gd name="adj" fmla="val 16667"/>
            </a:avLst>
          </a:prstGeom>
          <a:solidFill>
            <a:schemeClr val="accent6">
              <a:lumMod val="75000"/>
            </a:schemeClr>
          </a:solidFill>
          <a:ln w="28575">
            <a:solidFill>
              <a:schemeClr val="tx1"/>
            </a:solidFill>
            <a:round/>
            <a:headEnd/>
            <a:tailEnd/>
          </a:ln>
          <a:effectLst/>
        </p:spPr>
        <p:txBody>
          <a:bodyPr wrap="none" lIns="0" tIns="0" rIns="0" bIns="0" anchor="ctr">
            <a:spAutoFit/>
          </a:bodyPr>
          <a:lstStyle/>
          <a:p>
            <a:endParaRPr lang="en-US"/>
          </a:p>
        </p:txBody>
      </p:sp>
      <p:sp>
        <p:nvSpPr>
          <p:cNvPr id="11" name="Text Box 10"/>
          <p:cNvSpPr txBox="1">
            <a:spLocks noChangeArrowheads="1"/>
          </p:cNvSpPr>
          <p:nvPr/>
        </p:nvSpPr>
        <p:spPr bwMode="auto">
          <a:xfrm>
            <a:off x="1006475" y="4438650"/>
            <a:ext cx="1844675"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dirty="0">
                <a:solidFill>
                  <a:srgbClr val="FFFFFF"/>
                </a:solidFill>
              </a:rPr>
              <a:t>Latin America </a:t>
            </a:r>
            <a:r>
              <a:rPr lang="en-US" sz="1200" dirty="0">
                <a:solidFill>
                  <a:srgbClr val="FFFFFF"/>
                </a:solidFill>
              </a:rPr>
              <a:t>- 1952</a:t>
            </a:r>
          </a:p>
          <a:p>
            <a:pPr eaLnBrk="1" hangingPunct="1">
              <a:spcBef>
                <a:spcPct val="50000"/>
              </a:spcBef>
              <a:buFontTx/>
              <a:buChar char="•"/>
            </a:pPr>
            <a:r>
              <a:rPr lang="en-US" sz="1200" dirty="0">
                <a:solidFill>
                  <a:srgbClr val="FFFFFF"/>
                </a:solidFill>
              </a:rPr>
              <a:t> ~5,200 Associates</a:t>
            </a:r>
          </a:p>
          <a:p>
            <a:pPr eaLnBrk="1" hangingPunct="1">
              <a:spcBef>
                <a:spcPct val="50000"/>
              </a:spcBef>
              <a:buFontTx/>
              <a:buChar char="•"/>
            </a:pPr>
            <a:r>
              <a:rPr lang="en-US" sz="1200" dirty="0">
                <a:solidFill>
                  <a:srgbClr val="FFFFFF"/>
                </a:solidFill>
              </a:rPr>
              <a:t> 8 Countries, 5 Plants </a:t>
            </a:r>
          </a:p>
          <a:p>
            <a:pPr eaLnBrk="1" hangingPunct="1">
              <a:spcBef>
                <a:spcPct val="50000"/>
              </a:spcBef>
              <a:buFontTx/>
              <a:buChar char="•"/>
            </a:pPr>
            <a:endParaRPr lang="en-US" sz="1200" dirty="0">
              <a:solidFill>
                <a:srgbClr val="FFFFFF"/>
              </a:solidFill>
            </a:endParaRPr>
          </a:p>
        </p:txBody>
      </p:sp>
      <p:sp>
        <p:nvSpPr>
          <p:cNvPr id="12" name="AutoShape 11"/>
          <p:cNvSpPr>
            <a:spLocks noChangeArrowheads="1"/>
          </p:cNvSpPr>
          <p:nvPr/>
        </p:nvSpPr>
        <p:spPr bwMode="auto">
          <a:xfrm>
            <a:off x="334963" y="3171825"/>
            <a:ext cx="1889125" cy="838200"/>
          </a:xfrm>
          <a:prstGeom prst="roundRect">
            <a:avLst>
              <a:gd name="adj" fmla="val 16667"/>
            </a:avLst>
          </a:prstGeom>
          <a:solidFill>
            <a:schemeClr val="tx2"/>
          </a:solidFill>
          <a:ln w="38100" algn="ctr">
            <a:solidFill>
              <a:schemeClr val="tx1"/>
            </a:solidFill>
            <a:round/>
            <a:headEnd/>
            <a:tailEnd/>
          </a:ln>
        </p:spPr>
        <p:txBody>
          <a:bodyPr lIns="0" tIns="0" rIns="0" bIns="0" anchor="ctr">
            <a:spAutoFit/>
          </a:bodyPr>
          <a:lstStyle/>
          <a:p>
            <a:endParaRPr lang="en-US"/>
          </a:p>
        </p:txBody>
      </p:sp>
      <p:sp>
        <p:nvSpPr>
          <p:cNvPr id="13" name="Text Box 12"/>
          <p:cNvSpPr txBox="1">
            <a:spLocks noChangeArrowheads="1"/>
          </p:cNvSpPr>
          <p:nvPr/>
        </p:nvSpPr>
        <p:spPr bwMode="auto">
          <a:xfrm>
            <a:off x="519113" y="3205163"/>
            <a:ext cx="1844675"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dirty="0">
                <a:solidFill>
                  <a:srgbClr val="FFFFFF"/>
                </a:solidFill>
              </a:rPr>
              <a:t>U.S.A. </a:t>
            </a:r>
            <a:r>
              <a:rPr lang="en-US" sz="1200" dirty="0">
                <a:solidFill>
                  <a:srgbClr val="FFFFFF"/>
                </a:solidFill>
              </a:rPr>
              <a:t>- 1897</a:t>
            </a:r>
          </a:p>
          <a:p>
            <a:pPr eaLnBrk="1" hangingPunct="1">
              <a:spcBef>
                <a:spcPct val="50000"/>
              </a:spcBef>
              <a:buFontTx/>
              <a:buChar char="•"/>
            </a:pPr>
            <a:r>
              <a:rPr lang="en-US" sz="1200" dirty="0">
                <a:solidFill>
                  <a:srgbClr val="FFFFFF"/>
                </a:solidFill>
              </a:rPr>
              <a:t> ~12,000 Associates</a:t>
            </a:r>
          </a:p>
          <a:p>
            <a:pPr eaLnBrk="1" hangingPunct="1">
              <a:spcBef>
                <a:spcPct val="50000"/>
              </a:spcBef>
              <a:buFontTx/>
              <a:buChar char="•"/>
            </a:pPr>
            <a:r>
              <a:rPr lang="en-US" sz="1200" dirty="0">
                <a:solidFill>
                  <a:srgbClr val="FFFFFF"/>
                </a:solidFill>
              </a:rPr>
              <a:t> 29 Plants </a:t>
            </a:r>
          </a:p>
          <a:p>
            <a:pPr eaLnBrk="1" hangingPunct="1">
              <a:spcBef>
                <a:spcPct val="50000"/>
              </a:spcBef>
              <a:buFontTx/>
              <a:buChar char="•"/>
            </a:pPr>
            <a:r>
              <a:rPr lang="en-US" sz="1200" dirty="0">
                <a:solidFill>
                  <a:srgbClr val="FFFFFF"/>
                </a:solidFill>
              </a:rPr>
              <a:t> </a:t>
            </a:r>
          </a:p>
        </p:txBody>
      </p:sp>
      <p:sp>
        <p:nvSpPr>
          <p:cNvPr id="14" name="AutoShape 13"/>
          <p:cNvSpPr>
            <a:spLocks noChangeArrowheads="1"/>
          </p:cNvSpPr>
          <p:nvPr/>
        </p:nvSpPr>
        <p:spPr bwMode="auto">
          <a:xfrm>
            <a:off x="595313" y="1878013"/>
            <a:ext cx="1889125" cy="838200"/>
          </a:xfrm>
          <a:prstGeom prst="roundRect">
            <a:avLst>
              <a:gd name="adj" fmla="val 16667"/>
            </a:avLst>
          </a:prstGeom>
          <a:solidFill>
            <a:schemeClr val="tx2"/>
          </a:solidFill>
          <a:ln w="38100" algn="ctr">
            <a:solidFill>
              <a:schemeClr val="tx1"/>
            </a:solidFill>
            <a:round/>
            <a:headEnd/>
            <a:tailEnd/>
          </a:ln>
        </p:spPr>
        <p:txBody>
          <a:bodyPr lIns="0" tIns="0" rIns="0" bIns="0" anchor="ctr">
            <a:spAutoFit/>
          </a:bodyPr>
          <a:lstStyle/>
          <a:p>
            <a:endParaRPr lang="en-US"/>
          </a:p>
        </p:txBody>
      </p:sp>
      <p:sp>
        <p:nvSpPr>
          <p:cNvPr id="15" name="Text Box 14"/>
          <p:cNvSpPr txBox="1">
            <a:spLocks noChangeArrowheads="1"/>
          </p:cNvSpPr>
          <p:nvPr/>
        </p:nvSpPr>
        <p:spPr bwMode="auto">
          <a:xfrm>
            <a:off x="779463" y="1911350"/>
            <a:ext cx="1844675"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a:solidFill>
                  <a:srgbClr val="FFFFFF"/>
                </a:solidFill>
              </a:rPr>
              <a:t>Canada</a:t>
            </a:r>
            <a:r>
              <a:rPr lang="en-US" sz="1200">
                <a:solidFill>
                  <a:srgbClr val="FFFFFF"/>
                </a:solidFill>
              </a:rPr>
              <a:t> - 1951</a:t>
            </a:r>
          </a:p>
          <a:p>
            <a:pPr eaLnBrk="1" hangingPunct="1">
              <a:spcBef>
                <a:spcPct val="50000"/>
              </a:spcBef>
              <a:buFontTx/>
              <a:buChar char="•"/>
            </a:pPr>
            <a:r>
              <a:rPr lang="en-US" sz="1200">
                <a:solidFill>
                  <a:srgbClr val="FFFFFF"/>
                </a:solidFill>
              </a:rPr>
              <a:t> ~550 Associates</a:t>
            </a:r>
          </a:p>
          <a:p>
            <a:pPr eaLnBrk="1" hangingPunct="1">
              <a:spcBef>
                <a:spcPct val="50000"/>
              </a:spcBef>
              <a:buFontTx/>
              <a:buChar char="•"/>
            </a:pPr>
            <a:r>
              <a:rPr lang="en-US" sz="1200">
                <a:solidFill>
                  <a:srgbClr val="FFFFFF"/>
                </a:solidFill>
              </a:rPr>
              <a:t> 1 Plant</a:t>
            </a:r>
          </a:p>
          <a:p>
            <a:pPr eaLnBrk="1" hangingPunct="1">
              <a:spcBef>
                <a:spcPct val="50000"/>
              </a:spcBef>
              <a:buFontTx/>
              <a:buChar char="•"/>
            </a:pPr>
            <a:endParaRPr lang="en-US" sz="1200">
              <a:solidFill>
                <a:srgbClr val="FFFFFF"/>
              </a:solidFill>
            </a:endParaRPr>
          </a:p>
        </p:txBody>
      </p:sp>
      <p:sp>
        <p:nvSpPr>
          <p:cNvPr id="16" name="AutoShape 15"/>
          <p:cNvSpPr>
            <a:spLocks noChangeArrowheads="1"/>
          </p:cNvSpPr>
          <p:nvPr/>
        </p:nvSpPr>
        <p:spPr bwMode="auto">
          <a:xfrm>
            <a:off x="6721475" y="2887663"/>
            <a:ext cx="1889125" cy="838200"/>
          </a:xfrm>
          <a:prstGeom prst="roundRect">
            <a:avLst>
              <a:gd name="adj" fmla="val 16667"/>
            </a:avLst>
          </a:prstGeom>
          <a:solidFill>
            <a:schemeClr val="accent6">
              <a:lumMod val="75000"/>
            </a:schemeClr>
          </a:solidFill>
          <a:ln w="28575">
            <a:solidFill>
              <a:schemeClr val="tx1"/>
            </a:solidFill>
            <a:round/>
            <a:headEnd/>
            <a:tailEnd/>
          </a:ln>
          <a:effectLst/>
        </p:spPr>
        <p:txBody>
          <a:bodyPr lIns="0" tIns="0" rIns="0" bIns="0" anchor="ctr">
            <a:spAutoFit/>
          </a:bodyPr>
          <a:lstStyle/>
          <a:p>
            <a:endParaRPr lang="en-US"/>
          </a:p>
        </p:txBody>
      </p:sp>
      <p:sp>
        <p:nvSpPr>
          <p:cNvPr id="17" name="Text Box 16"/>
          <p:cNvSpPr txBox="1">
            <a:spLocks noChangeArrowheads="1"/>
          </p:cNvSpPr>
          <p:nvPr/>
        </p:nvSpPr>
        <p:spPr bwMode="auto">
          <a:xfrm>
            <a:off x="6905625" y="2921000"/>
            <a:ext cx="1844675"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dirty="0">
                <a:solidFill>
                  <a:srgbClr val="FFFFFF"/>
                </a:solidFill>
              </a:rPr>
              <a:t>Asia Pacific </a:t>
            </a:r>
            <a:r>
              <a:rPr lang="en-US" sz="1200" dirty="0">
                <a:solidFill>
                  <a:srgbClr val="FFFFFF"/>
                </a:solidFill>
              </a:rPr>
              <a:t>- 1971</a:t>
            </a:r>
          </a:p>
          <a:p>
            <a:pPr eaLnBrk="1" hangingPunct="1">
              <a:spcBef>
                <a:spcPct val="50000"/>
              </a:spcBef>
              <a:buFontTx/>
              <a:buChar char="•"/>
            </a:pPr>
            <a:r>
              <a:rPr lang="en-US" sz="1200" dirty="0">
                <a:solidFill>
                  <a:srgbClr val="FFFFFF"/>
                </a:solidFill>
              </a:rPr>
              <a:t> ~4,600 Associates</a:t>
            </a:r>
          </a:p>
          <a:p>
            <a:pPr eaLnBrk="1" hangingPunct="1">
              <a:spcBef>
                <a:spcPct val="50000"/>
              </a:spcBef>
              <a:buFontTx/>
              <a:buChar char="•"/>
            </a:pPr>
            <a:r>
              <a:rPr lang="en-US" sz="1200" dirty="0">
                <a:solidFill>
                  <a:srgbClr val="FFFFFF"/>
                </a:solidFill>
              </a:rPr>
              <a:t> 16 Countries, 5 Plants </a:t>
            </a:r>
          </a:p>
          <a:p>
            <a:pPr eaLnBrk="1" hangingPunct="1">
              <a:spcBef>
                <a:spcPct val="50000"/>
              </a:spcBef>
              <a:buFontTx/>
              <a:buChar char="•"/>
            </a:pPr>
            <a:endParaRPr lang="en-US" sz="1200" dirty="0">
              <a:solidFill>
                <a:srgbClr val="FFFFFF"/>
              </a:solidFill>
            </a:endParaRPr>
          </a:p>
        </p:txBody>
      </p:sp>
      <p:sp>
        <p:nvSpPr>
          <p:cNvPr id="18" name="Rectangle 17"/>
          <p:cNvSpPr>
            <a:spLocks noChangeArrowheads="1"/>
          </p:cNvSpPr>
          <p:nvPr/>
        </p:nvSpPr>
        <p:spPr bwMode="auto">
          <a:xfrm>
            <a:off x="7221538" y="3857625"/>
            <a:ext cx="1528762" cy="519113"/>
          </a:xfrm>
          <a:prstGeom prst="rect">
            <a:avLst/>
          </a:prstGeom>
          <a:solidFill>
            <a:srgbClr val="F8F8F8"/>
          </a:solidFill>
          <a:ln w="28575">
            <a:solidFill>
              <a:schemeClr val="accent6">
                <a:lumMod val="75000"/>
              </a:schemeClr>
            </a:solidFill>
            <a:miter lim="800000"/>
            <a:headEnd/>
            <a:tailEnd/>
          </a:ln>
        </p:spPr>
        <p:txBody>
          <a:bodyPr lIns="0" tIns="0" rIns="0" bIns="0" anchor="ctr">
            <a:spAutoFit/>
          </a:bodyPr>
          <a:lstStyle/>
          <a:p>
            <a:endParaRPr lang="en-US"/>
          </a:p>
        </p:txBody>
      </p:sp>
      <p:sp>
        <p:nvSpPr>
          <p:cNvPr id="19" name="Text Box 18"/>
          <p:cNvSpPr txBox="1">
            <a:spLocks noChangeArrowheads="1"/>
          </p:cNvSpPr>
          <p:nvPr/>
        </p:nvSpPr>
        <p:spPr bwMode="auto">
          <a:xfrm>
            <a:off x="7279447" y="3857625"/>
            <a:ext cx="1371600"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dirty="0">
                <a:solidFill>
                  <a:schemeClr val="accent6">
                    <a:lumMod val="75000"/>
                  </a:schemeClr>
                </a:solidFill>
              </a:rPr>
              <a:t>India</a:t>
            </a:r>
            <a:r>
              <a:rPr lang="en-US" sz="1200" dirty="0">
                <a:solidFill>
                  <a:schemeClr val="accent6">
                    <a:lumMod val="75000"/>
                  </a:schemeClr>
                </a:solidFill>
              </a:rPr>
              <a:t> - 1995</a:t>
            </a:r>
          </a:p>
          <a:p>
            <a:pPr eaLnBrk="1" hangingPunct="1">
              <a:spcBef>
                <a:spcPct val="50000"/>
              </a:spcBef>
              <a:buFontTx/>
              <a:buChar char="•"/>
            </a:pPr>
            <a:r>
              <a:rPr lang="en-US" sz="1200" dirty="0">
                <a:solidFill>
                  <a:schemeClr val="accent6">
                    <a:lumMod val="75000"/>
                  </a:schemeClr>
                </a:solidFill>
              </a:rPr>
              <a:t> ~550 Associates</a:t>
            </a:r>
          </a:p>
          <a:p>
            <a:pPr eaLnBrk="1" hangingPunct="1">
              <a:spcBef>
                <a:spcPct val="50000"/>
              </a:spcBef>
            </a:pPr>
            <a:endParaRPr lang="en-US" sz="1200" dirty="0">
              <a:solidFill>
                <a:schemeClr val="accent6">
                  <a:lumMod val="75000"/>
                </a:schemeClr>
              </a:solidFill>
            </a:endParaRPr>
          </a:p>
          <a:p>
            <a:pPr eaLnBrk="1" hangingPunct="1">
              <a:spcBef>
                <a:spcPct val="50000"/>
              </a:spcBef>
            </a:pPr>
            <a:r>
              <a:rPr lang="en-US" sz="1200" dirty="0">
                <a:solidFill>
                  <a:schemeClr val="accent6">
                    <a:lumMod val="75000"/>
                  </a:schemeClr>
                </a:solidFill>
              </a:rPr>
              <a:t> </a:t>
            </a:r>
          </a:p>
        </p:txBody>
      </p:sp>
      <p:sp>
        <p:nvSpPr>
          <p:cNvPr id="20" name="Rectangle 19"/>
          <p:cNvSpPr>
            <a:spLocks noChangeArrowheads="1"/>
          </p:cNvSpPr>
          <p:nvPr/>
        </p:nvSpPr>
        <p:spPr bwMode="auto">
          <a:xfrm>
            <a:off x="7232650" y="4535488"/>
            <a:ext cx="1517650" cy="519112"/>
          </a:xfrm>
          <a:prstGeom prst="rect">
            <a:avLst/>
          </a:prstGeom>
          <a:solidFill>
            <a:srgbClr val="F8F8F8"/>
          </a:solidFill>
          <a:ln w="28575">
            <a:solidFill>
              <a:schemeClr val="accent6">
                <a:lumMod val="75000"/>
              </a:schemeClr>
            </a:solidFill>
            <a:miter lim="800000"/>
            <a:headEnd/>
            <a:tailEnd/>
          </a:ln>
        </p:spPr>
        <p:txBody>
          <a:bodyPr lIns="0" tIns="0" rIns="0" bIns="0" anchor="ctr">
            <a:spAutoFit/>
          </a:bodyPr>
          <a:lstStyle/>
          <a:p>
            <a:endParaRPr lang="en-US"/>
          </a:p>
        </p:txBody>
      </p:sp>
      <p:sp>
        <p:nvSpPr>
          <p:cNvPr id="21" name="Text Box 20"/>
          <p:cNvSpPr txBox="1">
            <a:spLocks noChangeArrowheads="1"/>
          </p:cNvSpPr>
          <p:nvPr/>
        </p:nvSpPr>
        <p:spPr bwMode="auto">
          <a:xfrm>
            <a:off x="7299325" y="4545013"/>
            <a:ext cx="1844675"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dirty="0">
                <a:solidFill>
                  <a:schemeClr val="accent6">
                    <a:lumMod val="75000"/>
                  </a:schemeClr>
                </a:solidFill>
              </a:rPr>
              <a:t>China</a:t>
            </a:r>
            <a:r>
              <a:rPr lang="en-US" sz="1200" dirty="0">
                <a:solidFill>
                  <a:schemeClr val="accent6">
                    <a:lumMod val="75000"/>
                  </a:schemeClr>
                </a:solidFill>
              </a:rPr>
              <a:t> - 1994</a:t>
            </a:r>
          </a:p>
          <a:p>
            <a:pPr eaLnBrk="1" hangingPunct="1">
              <a:spcBef>
                <a:spcPct val="50000"/>
              </a:spcBef>
              <a:buFontTx/>
              <a:buChar char="•"/>
            </a:pPr>
            <a:r>
              <a:rPr lang="en-US" sz="1200" dirty="0">
                <a:solidFill>
                  <a:schemeClr val="accent6">
                    <a:lumMod val="75000"/>
                  </a:schemeClr>
                </a:solidFill>
              </a:rPr>
              <a:t> ~2,200 Associates</a:t>
            </a:r>
          </a:p>
          <a:p>
            <a:pPr eaLnBrk="1" hangingPunct="1">
              <a:spcBef>
                <a:spcPct val="50000"/>
              </a:spcBef>
            </a:pPr>
            <a:endParaRPr lang="en-US" sz="1200" dirty="0">
              <a:solidFill>
                <a:schemeClr val="accent6">
                  <a:lumMod val="75000"/>
                </a:schemeClr>
              </a:solidFill>
            </a:endParaRPr>
          </a:p>
          <a:p>
            <a:pPr eaLnBrk="1" hangingPunct="1">
              <a:spcBef>
                <a:spcPct val="50000"/>
              </a:spcBef>
            </a:pPr>
            <a:r>
              <a:rPr lang="en-US" sz="1200" dirty="0">
                <a:solidFill>
                  <a:schemeClr val="accent6">
                    <a:lumMod val="75000"/>
                  </a:schemeClr>
                </a:solidFill>
              </a:rPr>
              <a:t> </a:t>
            </a:r>
          </a:p>
        </p:txBody>
      </p:sp>
      <p:sp>
        <p:nvSpPr>
          <p:cNvPr id="22" name="AutoShape 21"/>
          <p:cNvSpPr>
            <a:spLocks noChangeArrowheads="1"/>
          </p:cNvSpPr>
          <p:nvPr/>
        </p:nvSpPr>
        <p:spPr bwMode="auto">
          <a:xfrm>
            <a:off x="3949700" y="1692275"/>
            <a:ext cx="1889125" cy="838200"/>
          </a:xfrm>
          <a:prstGeom prst="roundRect">
            <a:avLst>
              <a:gd name="adj" fmla="val 16667"/>
            </a:avLst>
          </a:prstGeom>
          <a:solidFill>
            <a:schemeClr val="tx2"/>
          </a:solidFill>
          <a:ln w="38100">
            <a:solidFill>
              <a:schemeClr val="tx1"/>
            </a:solidFill>
            <a:round/>
            <a:headEnd/>
            <a:tailEnd/>
          </a:ln>
        </p:spPr>
        <p:txBody>
          <a:bodyPr lIns="0" tIns="0" rIns="0" bIns="0" anchor="ctr">
            <a:spAutoFit/>
          </a:bodyPr>
          <a:lstStyle/>
          <a:p>
            <a:endParaRPr lang="en-US"/>
          </a:p>
        </p:txBody>
      </p:sp>
      <p:sp>
        <p:nvSpPr>
          <p:cNvPr id="23" name="Text Box 22"/>
          <p:cNvSpPr txBox="1">
            <a:spLocks noChangeArrowheads="1"/>
          </p:cNvSpPr>
          <p:nvPr/>
        </p:nvSpPr>
        <p:spPr bwMode="auto">
          <a:xfrm>
            <a:off x="4130675" y="1782763"/>
            <a:ext cx="1844675"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a:solidFill>
                  <a:srgbClr val="FFFFFF"/>
                </a:solidFill>
              </a:rPr>
              <a:t>Europe </a:t>
            </a:r>
            <a:r>
              <a:rPr lang="en-US" sz="1200">
                <a:solidFill>
                  <a:srgbClr val="FFFFFF"/>
                </a:solidFill>
              </a:rPr>
              <a:t>- 1952</a:t>
            </a:r>
          </a:p>
          <a:p>
            <a:pPr eaLnBrk="1" hangingPunct="1">
              <a:spcBef>
                <a:spcPct val="50000"/>
              </a:spcBef>
              <a:buFontTx/>
              <a:buChar char="•"/>
            </a:pPr>
            <a:r>
              <a:rPr lang="en-US" sz="1200">
                <a:solidFill>
                  <a:srgbClr val="FFFFFF"/>
                </a:solidFill>
              </a:rPr>
              <a:t> ~6,000  Associates</a:t>
            </a:r>
          </a:p>
          <a:p>
            <a:pPr eaLnBrk="1" hangingPunct="1">
              <a:spcBef>
                <a:spcPct val="50000"/>
              </a:spcBef>
              <a:buFontTx/>
              <a:buChar char="•"/>
            </a:pPr>
            <a:r>
              <a:rPr lang="en-US" sz="1200">
                <a:solidFill>
                  <a:srgbClr val="FFFFFF"/>
                </a:solidFill>
              </a:rPr>
              <a:t> 21 Countries, 10 Plants</a:t>
            </a:r>
          </a:p>
          <a:p>
            <a:pPr eaLnBrk="1" hangingPunct="1">
              <a:spcBef>
                <a:spcPct val="50000"/>
              </a:spcBef>
              <a:buFontTx/>
              <a:buChar char="•"/>
            </a:pPr>
            <a:r>
              <a:rPr lang="en-US" sz="1200">
                <a:solidFill>
                  <a:srgbClr val="FFFFFF"/>
                </a:solidFill>
              </a:rPr>
              <a:t> </a:t>
            </a:r>
          </a:p>
        </p:txBody>
      </p:sp>
      <p:sp>
        <p:nvSpPr>
          <p:cNvPr id="24" name="AutoShape 23"/>
          <p:cNvSpPr>
            <a:spLocks noChangeArrowheads="1"/>
          </p:cNvSpPr>
          <p:nvPr/>
        </p:nvSpPr>
        <p:spPr bwMode="auto">
          <a:xfrm>
            <a:off x="6573838" y="1565275"/>
            <a:ext cx="1889125" cy="838200"/>
          </a:xfrm>
          <a:prstGeom prst="roundRect">
            <a:avLst>
              <a:gd name="adj" fmla="val 16667"/>
            </a:avLst>
          </a:prstGeom>
          <a:solidFill>
            <a:schemeClr val="tx2"/>
          </a:solidFill>
          <a:ln w="38100" algn="ctr">
            <a:solidFill>
              <a:schemeClr val="tx1"/>
            </a:solidFill>
            <a:round/>
            <a:headEnd/>
            <a:tailEnd/>
          </a:ln>
        </p:spPr>
        <p:txBody>
          <a:bodyPr lIns="0" tIns="0" rIns="0" bIns="0" anchor="ctr">
            <a:spAutoFit/>
          </a:bodyPr>
          <a:lstStyle/>
          <a:p>
            <a:endParaRPr lang="en-US"/>
          </a:p>
        </p:txBody>
      </p:sp>
      <p:sp>
        <p:nvSpPr>
          <p:cNvPr id="25" name="Text Box 24"/>
          <p:cNvSpPr txBox="1">
            <a:spLocks noChangeArrowheads="1"/>
          </p:cNvSpPr>
          <p:nvPr/>
        </p:nvSpPr>
        <p:spPr bwMode="auto">
          <a:xfrm>
            <a:off x="6757988" y="1598613"/>
            <a:ext cx="1844675"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a:solidFill>
                  <a:srgbClr val="FFFFFF"/>
                </a:solidFill>
              </a:rPr>
              <a:t>Japan </a:t>
            </a:r>
            <a:r>
              <a:rPr lang="en-US" sz="1200">
                <a:solidFill>
                  <a:srgbClr val="FFFFFF"/>
                </a:solidFill>
              </a:rPr>
              <a:t>- 1971</a:t>
            </a:r>
          </a:p>
          <a:p>
            <a:pPr eaLnBrk="1" hangingPunct="1">
              <a:spcBef>
                <a:spcPct val="50000"/>
              </a:spcBef>
              <a:buFontTx/>
              <a:buChar char="•"/>
            </a:pPr>
            <a:r>
              <a:rPr lang="en-US" sz="1200">
                <a:solidFill>
                  <a:srgbClr val="FFFFFF"/>
                </a:solidFill>
              </a:rPr>
              <a:t> ~600 Associates</a:t>
            </a:r>
          </a:p>
          <a:p>
            <a:pPr eaLnBrk="1" hangingPunct="1">
              <a:spcBef>
                <a:spcPct val="50000"/>
              </a:spcBef>
              <a:buFontTx/>
              <a:buChar char="•"/>
            </a:pPr>
            <a:r>
              <a:rPr lang="en-US" sz="1200">
                <a:solidFill>
                  <a:srgbClr val="FFFFFF"/>
                </a:solidFill>
              </a:rPr>
              <a:t> 1 Plant </a:t>
            </a:r>
          </a:p>
          <a:p>
            <a:pPr eaLnBrk="1" hangingPunct="1">
              <a:spcBef>
                <a:spcPct val="50000"/>
              </a:spcBef>
              <a:buFontTx/>
              <a:buChar char="•"/>
            </a:pPr>
            <a:r>
              <a:rPr lang="en-US" sz="1200">
                <a:solidFill>
                  <a:srgbClr val="FFFFFF"/>
                </a:solidFill>
              </a:rPr>
              <a:t> </a:t>
            </a:r>
          </a:p>
        </p:txBody>
      </p:sp>
      <p:sp>
        <p:nvSpPr>
          <p:cNvPr id="26" name="AutoShape 25"/>
          <p:cNvSpPr>
            <a:spLocks noChangeArrowheads="1"/>
          </p:cNvSpPr>
          <p:nvPr/>
        </p:nvSpPr>
        <p:spPr bwMode="auto">
          <a:xfrm>
            <a:off x="4830763" y="5122863"/>
            <a:ext cx="1889125" cy="838200"/>
          </a:xfrm>
          <a:prstGeom prst="roundRect">
            <a:avLst>
              <a:gd name="adj" fmla="val 16667"/>
            </a:avLst>
          </a:prstGeom>
          <a:solidFill>
            <a:schemeClr val="accent6">
              <a:lumMod val="75000"/>
            </a:schemeClr>
          </a:solidFill>
          <a:ln w="28575">
            <a:solidFill>
              <a:schemeClr val="tx1"/>
            </a:solidFill>
            <a:round/>
            <a:headEnd/>
            <a:tailEnd/>
          </a:ln>
          <a:effectLst/>
        </p:spPr>
        <p:txBody>
          <a:bodyPr lIns="0" tIns="0" rIns="0" bIns="0" anchor="ctr">
            <a:spAutoFit/>
          </a:bodyPr>
          <a:lstStyle/>
          <a:p>
            <a:endParaRPr lang="en-US"/>
          </a:p>
        </p:txBody>
      </p:sp>
      <p:sp>
        <p:nvSpPr>
          <p:cNvPr id="27" name="Text Box 26"/>
          <p:cNvSpPr txBox="1">
            <a:spLocks noChangeArrowheads="1"/>
          </p:cNvSpPr>
          <p:nvPr/>
        </p:nvSpPr>
        <p:spPr bwMode="auto">
          <a:xfrm>
            <a:off x="5014913" y="5156200"/>
            <a:ext cx="1844675" cy="7318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1200" b="1">
                <a:solidFill>
                  <a:srgbClr val="FFFFFF"/>
                </a:solidFill>
              </a:rPr>
              <a:t>EMA </a:t>
            </a:r>
            <a:r>
              <a:rPr lang="en-US" sz="1200">
                <a:solidFill>
                  <a:srgbClr val="FFFFFF"/>
                </a:solidFill>
              </a:rPr>
              <a:t>- 1994</a:t>
            </a:r>
          </a:p>
          <a:p>
            <a:pPr eaLnBrk="1" hangingPunct="1">
              <a:spcBef>
                <a:spcPct val="50000"/>
              </a:spcBef>
              <a:buFontTx/>
              <a:buChar char="•"/>
            </a:pPr>
            <a:r>
              <a:rPr lang="en-US" sz="1200">
                <a:solidFill>
                  <a:srgbClr val="FFFFFF"/>
                </a:solidFill>
              </a:rPr>
              <a:t>~ 250 Associates</a:t>
            </a:r>
          </a:p>
          <a:p>
            <a:pPr eaLnBrk="1" hangingPunct="1">
              <a:spcBef>
                <a:spcPct val="50000"/>
              </a:spcBef>
              <a:buFontTx/>
              <a:buChar char="•"/>
            </a:pPr>
            <a:r>
              <a:rPr lang="en-US" sz="1200">
                <a:solidFill>
                  <a:srgbClr val="FFFFFF"/>
                </a:solidFill>
              </a:rPr>
              <a:t> 10 Countries</a:t>
            </a:r>
          </a:p>
        </p:txBody>
      </p:sp>
    </p:spTree>
    <p:extLst>
      <p:ext uri="{BB962C8B-B14F-4D97-AF65-F5344CB8AC3E}">
        <p14:creationId xmlns:p14="http://schemas.microsoft.com/office/powerpoint/2010/main" val="403838882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Envisioned Future</a:t>
            </a:r>
            <a:endParaRPr lang="en-US" dirty="0"/>
          </a:p>
        </p:txBody>
      </p:sp>
      <p:sp>
        <p:nvSpPr>
          <p:cNvPr id="4" name="Content Placeholder 3"/>
          <p:cNvSpPr>
            <a:spLocks noGrp="1"/>
          </p:cNvSpPr>
          <p:nvPr>
            <p:ph idx="1"/>
          </p:nvPr>
        </p:nvSpPr>
        <p:spPr/>
        <p:txBody>
          <a:bodyPr/>
          <a:lstStyle/>
          <a:p>
            <a:pPr marL="0" indent="0">
              <a:buNone/>
            </a:pPr>
            <a:r>
              <a:rPr lang="en-US" dirty="0" smtClean="0"/>
              <a:t>[Video Played Here]</a:t>
            </a:r>
          </a:p>
        </p:txBody>
      </p:sp>
    </p:spTree>
    <p:extLst>
      <p:ext uri="{BB962C8B-B14F-4D97-AF65-F5344CB8AC3E}">
        <p14:creationId xmlns:p14="http://schemas.microsoft.com/office/powerpoint/2010/main" val="1898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Leaders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9961313"/>
              </p:ext>
            </p:extLst>
          </p:nvPr>
        </p:nvGraphicFramePr>
        <p:xfrm>
          <a:off x="381000" y="14478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894646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Impact at BD</a:t>
            </a:r>
            <a:endParaRPr lang="en-US" dirty="0"/>
          </a:p>
        </p:txBody>
      </p:sp>
      <p:grpSp>
        <p:nvGrpSpPr>
          <p:cNvPr id="37" name="Group 36"/>
          <p:cNvGrpSpPr/>
          <p:nvPr/>
        </p:nvGrpSpPr>
        <p:grpSpPr>
          <a:xfrm>
            <a:off x="5037109" y="1831593"/>
            <a:ext cx="3951515" cy="3307863"/>
            <a:chOff x="4235223" y="1600607"/>
            <a:chExt cx="4103915" cy="3030144"/>
          </a:xfrm>
        </p:grpSpPr>
        <p:grpSp>
          <p:nvGrpSpPr>
            <p:cNvPr id="36" name="Group 35"/>
            <p:cNvGrpSpPr/>
            <p:nvPr/>
          </p:nvGrpSpPr>
          <p:grpSpPr>
            <a:xfrm>
              <a:off x="4235223" y="1634034"/>
              <a:ext cx="1311293" cy="2974990"/>
              <a:chOff x="4565157" y="1634034"/>
              <a:chExt cx="981359" cy="2974990"/>
            </a:xfrm>
          </p:grpSpPr>
          <p:sp>
            <p:nvSpPr>
              <p:cNvPr id="14" name="Freeform 16"/>
              <p:cNvSpPr>
                <a:spLocks/>
              </p:cNvSpPr>
              <p:nvPr/>
            </p:nvSpPr>
            <p:spPr bwMode="auto">
              <a:xfrm>
                <a:off x="4605339" y="1634034"/>
                <a:ext cx="802087" cy="763804"/>
              </a:xfrm>
              <a:custGeom>
                <a:avLst/>
                <a:gdLst>
                  <a:gd name="T0" fmla="*/ 0 w 480"/>
                  <a:gd name="T1" fmla="*/ 499 h 864"/>
                  <a:gd name="T2" fmla="*/ 480 w 480"/>
                  <a:gd name="T3" fmla="*/ 0 h 864"/>
                  <a:gd name="T4" fmla="*/ 480 w 480"/>
                  <a:gd name="T5" fmla="*/ 589 h 864"/>
                  <a:gd name="T6" fmla="*/ 0 w 480"/>
                  <a:gd name="T7" fmla="*/ 816 h 864"/>
                  <a:gd name="T8" fmla="*/ 0 w 480"/>
                  <a:gd name="T9" fmla="*/ 499 h 864"/>
                  <a:gd name="T10" fmla="*/ 0 60000 65536"/>
                  <a:gd name="T11" fmla="*/ 0 60000 65536"/>
                  <a:gd name="T12" fmla="*/ 0 60000 65536"/>
                  <a:gd name="T13" fmla="*/ 0 60000 65536"/>
                  <a:gd name="T14" fmla="*/ 0 60000 65536"/>
                  <a:gd name="T15" fmla="*/ 0 w 480"/>
                  <a:gd name="T16" fmla="*/ 0 h 864"/>
                  <a:gd name="T17" fmla="*/ 480 w 480"/>
                  <a:gd name="T18" fmla="*/ 864 h 864"/>
                </a:gdLst>
                <a:ahLst/>
                <a:cxnLst>
                  <a:cxn ang="T10">
                    <a:pos x="T0" y="T1"/>
                  </a:cxn>
                  <a:cxn ang="T11">
                    <a:pos x="T2" y="T3"/>
                  </a:cxn>
                  <a:cxn ang="T12">
                    <a:pos x="T4" y="T5"/>
                  </a:cxn>
                  <a:cxn ang="T13">
                    <a:pos x="T6" y="T7"/>
                  </a:cxn>
                  <a:cxn ang="T14">
                    <a:pos x="T8" y="T9"/>
                  </a:cxn>
                </a:cxnLst>
                <a:rect l="T15" t="T16" r="T17" b="T18"/>
                <a:pathLst>
                  <a:path w="480" h="864">
                    <a:moveTo>
                      <a:pt x="0" y="528"/>
                    </a:moveTo>
                    <a:lnTo>
                      <a:pt x="480" y="0"/>
                    </a:lnTo>
                    <a:lnTo>
                      <a:pt x="480" y="624"/>
                    </a:lnTo>
                    <a:lnTo>
                      <a:pt x="0" y="864"/>
                    </a:lnTo>
                    <a:lnTo>
                      <a:pt x="0" y="528"/>
                    </a:lnTo>
                    <a:close/>
                  </a:path>
                </a:pathLst>
              </a:custGeom>
              <a:gradFill rotWithShape="0">
                <a:gsLst>
                  <a:gs pos="0">
                    <a:srgbClr val="FFFFFF"/>
                  </a:gs>
                  <a:gs pos="50000">
                    <a:srgbClr val="CDF3CD"/>
                  </a:gs>
                  <a:gs pos="100000">
                    <a:srgbClr val="FFFFFF"/>
                  </a:gs>
                </a:gsLst>
                <a:lin ang="0" scaled="1"/>
              </a:gradFill>
              <a:ln w="9525">
                <a:noFill/>
                <a:round/>
                <a:headEnd/>
                <a:tailEnd/>
              </a:ln>
            </p:spPr>
            <p:txBody>
              <a:bodyPr wrap="none" anchor="ctr"/>
              <a:lstStyle/>
              <a:p>
                <a:endParaRPr lang="en-US"/>
              </a:p>
            </p:txBody>
          </p:sp>
          <p:sp>
            <p:nvSpPr>
              <p:cNvPr id="15" name="Freeform 17"/>
              <p:cNvSpPr>
                <a:spLocks/>
              </p:cNvSpPr>
              <p:nvPr/>
            </p:nvSpPr>
            <p:spPr bwMode="auto">
              <a:xfrm flipV="1">
                <a:off x="4565157" y="3845220"/>
                <a:ext cx="981359" cy="763804"/>
              </a:xfrm>
              <a:custGeom>
                <a:avLst/>
                <a:gdLst>
                  <a:gd name="T0" fmla="*/ 0 w 480"/>
                  <a:gd name="T1" fmla="*/ 499 h 864"/>
                  <a:gd name="T2" fmla="*/ 480 w 480"/>
                  <a:gd name="T3" fmla="*/ 0 h 864"/>
                  <a:gd name="T4" fmla="*/ 480 w 480"/>
                  <a:gd name="T5" fmla="*/ 589 h 864"/>
                  <a:gd name="T6" fmla="*/ 0 w 480"/>
                  <a:gd name="T7" fmla="*/ 816 h 864"/>
                  <a:gd name="T8" fmla="*/ 0 w 480"/>
                  <a:gd name="T9" fmla="*/ 499 h 864"/>
                  <a:gd name="T10" fmla="*/ 0 60000 65536"/>
                  <a:gd name="T11" fmla="*/ 0 60000 65536"/>
                  <a:gd name="T12" fmla="*/ 0 60000 65536"/>
                  <a:gd name="T13" fmla="*/ 0 60000 65536"/>
                  <a:gd name="T14" fmla="*/ 0 60000 65536"/>
                  <a:gd name="T15" fmla="*/ 0 w 480"/>
                  <a:gd name="T16" fmla="*/ 0 h 864"/>
                  <a:gd name="T17" fmla="*/ 480 w 480"/>
                  <a:gd name="T18" fmla="*/ 864 h 864"/>
                </a:gdLst>
                <a:ahLst/>
                <a:cxnLst>
                  <a:cxn ang="T10">
                    <a:pos x="T0" y="T1"/>
                  </a:cxn>
                  <a:cxn ang="T11">
                    <a:pos x="T2" y="T3"/>
                  </a:cxn>
                  <a:cxn ang="T12">
                    <a:pos x="T4" y="T5"/>
                  </a:cxn>
                  <a:cxn ang="T13">
                    <a:pos x="T6" y="T7"/>
                  </a:cxn>
                  <a:cxn ang="T14">
                    <a:pos x="T8" y="T9"/>
                  </a:cxn>
                </a:cxnLst>
                <a:rect l="T15" t="T16" r="T17" b="T18"/>
                <a:pathLst>
                  <a:path w="480" h="864">
                    <a:moveTo>
                      <a:pt x="0" y="528"/>
                    </a:moveTo>
                    <a:lnTo>
                      <a:pt x="480" y="0"/>
                    </a:lnTo>
                    <a:lnTo>
                      <a:pt x="480" y="624"/>
                    </a:lnTo>
                    <a:lnTo>
                      <a:pt x="0" y="864"/>
                    </a:lnTo>
                    <a:lnTo>
                      <a:pt x="0" y="528"/>
                    </a:lnTo>
                    <a:close/>
                  </a:path>
                </a:pathLst>
              </a:custGeom>
              <a:gradFill rotWithShape="0">
                <a:gsLst>
                  <a:gs pos="0">
                    <a:srgbClr val="FFFFFF"/>
                  </a:gs>
                  <a:gs pos="50000">
                    <a:srgbClr val="FFE885"/>
                  </a:gs>
                  <a:gs pos="100000">
                    <a:srgbClr val="FFFFFF"/>
                  </a:gs>
                </a:gsLst>
                <a:lin ang="0" scaled="1"/>
              </a:gradFill>
              <a:ln w="9525">
                <a:noFill/>
                <a:round/>
                <a:headEnd/>
                <a:tailEnd/>
              </a:ln>
            </p:spPr>
            <p:txBody>
              <a:bodyPr wrap="none" anchor="ctr"/>
              <a:lstStyle/>
              <a:p>
                <a:endParaRPr lang="en-US"/>
              </a:p>
            </p:txBody>
          </p:sp>
          <p:sp>
            <p:nvSpPr>
              <p:cNvPr id="16" name="Freeform 18"/>
              <p:cNvSpPr>
                <a:spLocks/>
              </p:cNvSpPr>
              <p:nvPr/>
            </p:nvSpPr>
            <p:spPr bwMode="auto">
              <a:xfrm>
                <a:off x="4605339" y="2469705"/>
                <a:ext cx="780451" cy="538172"/>
              </a:xfrm>
              <a:custGeom>
                <a:avLst/>
                <a:gdLst>
                  <a:gd name="T0" fmla="*/ 0 w 480"/>
                  <a:gd name="T1" fmla="*/ 266 h 624"/>
                  <a:gd name="T2" fmla="*/ 480 w 480"/>
                  <a:gd name="T3" fmla="*/ 0 h 624"/>
                  <a:gd name="T4" fmla="*/ 480 w 480"/>
                  <a:gd name="T5" fmla="*/ 576 h 624"/>
                  <a:gd name="T6" fmla="*/ 0 w 480"/>
                  <a:gd name="T7" fmla="*/ 576 h 624"/>
                  <a:gd name="T8" fmla="*/ 0 w 480"/>
                  <a:gd name="T9" fmla="*/ 266 h 624"/>
                  <a:gd name="T10" fmla="*/ 0 60000 65536"/>
                  <a:gd name="T11" fmla="*/ 0 60000 65536"/>
                  <a:gd name="T12" fmla="*/ 0 60000 65536"/>
                  <a:gd name="T13" fmla="*/ 0 60000 65536"/>
                  <a:gd name="T14" fmla="*/ 0 60000 65536"/>
                  <a:gd name="T15" fmla="*/ 0 w 480"/>
                  <a:gd name="T16" fmla="*/ 0 h 624"/>
                  <a:gd name="T17" fmla="*/ 480 w 480"/>
                  <a:gd name="T18" fmla="*/ 624 h 624"/>
                </a:gdLst>
                <a:ahLst/>
                <a:cxnLst>
                  <a:cxn ang="T10">
                    <a:pos x="T0" y="T1"/>
                  </a:cxn>
                  <a:cxn ang="T11">
                    <a:pos x="T2" y="T3"/>
                  </a:cxn>
                  <a:cxn ang="T12">
                    <a:pos x="T4" y="T5"/>
                  </a:cxn>
                  <a:cxn ang="T13">
                    <a:pos x="T6" y="T7"/>
                  </a:cxn>
                  <a:cxn ang="T14">
                    <a:pos x="T8" y="T9"/>
                  </a:cxn>
                </a:cxnLst>
                <a:rect l="T15" t="T16" r="T17" b="T18"/>
                <a:pathLst>
                  <a:path w="480" h="624">
                    <a:moveTo>
                      <a:pt x="0" y="288"/>
                    </a:moveTo>
                    <a:lnTo>
                      <a:pt x="480" y="0"/>
                    </a:lnTo>
                    <a:lnTo>
                      <a:pt x="480" y="624"/>
                    </a:lnTo>
                    <a:lnTo>
                      <a:pt x="0" y="624"/>
                    </a:lnTo>
                    <a:lnTo>
                      <a:pt x="0" y="288"/>
                    </a:lnTo>
                    <a:close/>
                  </a:path>
                </a:pathLst>
              </a:custGeom>
              <a:gradFill rotWithShape="0">
                <a:gsLst>
                  <a:gs pos="0">
                    <a:srgbClr val="FFFFFF"/>
                  </a:gs>
                  <a:gs pos="50000">
                    <a:srgbClr val="C5DCFF"/>
                  </a:gs>
                  <a:gs pos="100000">
                    <a:srgbClr val="FFFFFF"/>
                  </a:gs>
                </a:gsLst>
                <a:lin ang="0" scaled="1"/>
              </a:gradFill>
              <a:ln w="9525">
                <a:noFill/>
                <a:round/>
                <a:headEnd/>
                <a:tailEnd/>
              </a:ln>
            </p:spPr>
            <p:txBody>
              <a:bodyPr wrap="none" anchor="ctr"/>
              <a:lstStyle/>
              <a:p>
                <a:endParaRPr lang="en-US"/>
              </a:p>
            </p:txBody>
          </p:sp>
          <p:sp>
            <p:nvSpPr>
              <p:cNvPr id="17" name="Freeform 19"/>
              <p:cNvSpPr>
                <a:spLocks/>
              </p:cNvSpPr>
              <p:nvPr/>
            </p:nvSpPr>
            <p:spPr bwMode="auto">
              <a:xfrm flipV="1">
                <a:off x="4605339" y="3235180"/>
                <a:ext cx="798996" cy="538172"/>
              </a:xfrm>
              <a:custGeom>
                <a:avLst/>
                <a:gdLst>
                  <a:gd name="T0" fmla="*/ 0 w 480"/>
                  <a:gd name="T1" fmla="*/ 266 h 624"/>
                  <a:gd name="T2" fmla="*/ 480 w 480"/>
                  <a:gd name="T3" fmla="*/ 0 h 624"/>
                  <a:gd name="T4" fmla="*/ 480 w 480"/>
                  <a:gd name="T5" fmla="*/ 576 h 624"/>
                  <a:gd name="T6" fmla="*/ 0 w 480"/>
                  <a:gd name="T7" fmla="*/ 576 h 624"/>
                  <a:gd name="T8" fmla="*/ 0 w 480"/>
                  <a:gd name="T9" fmla="*/ 266 h 624"/>
                  <a:gd name="T10" fmla="*/ 0 60000 65536"/>
                  <a:gd name="T11" fmla="*/ 0 60000 65536"/>
                  <a:gd name="T12" fmla="*/ 0 60000 65536"/>
                  <a:gd name="T13" fmla="*/ 0 60000 65536"/>
                  <a:gd name="T14" fmla="*/ 0 60000 65536"/>
                  <a:gd name="T15" fmla="*/ 0 w 480"/>
                  <a:gd name="T16" fmla="*/ 0 h 624"/>
                  <a:gd name="T17" fmla="*/ 480 w 480"/>
                  <a:gd name="T18" fmla="*/ 624 h 624"/>
                </a:gdLst>
                <a:ahLst/>
                <a:cxnLst>
                  <a:cxn ang="T10">
                    <a:pos x="T0" y="T1"/>
                  </a:cxn>
                  <a:cxn ang="T11">
                    <a:pos x="T2" y="T3"/>
                  </a:cxn>
                  <a:cxn ang="T12">
                    <a:pos x="T4" y="T5"/>
                  </a:cxn>
                  <a:cxn ang="T13">
                    <a:pos x="T6" y="T7"/>
                  </a:cxn>
                  <a:cxn ang="T14">
                    <a:pos x="T8" y="T9"/>
                  </a:cxn>
                </a:cxnLst>
                <a:rect l="T15" t="T16" r="T17" b="T18"/>
                <a:pathLst>
                  <a:path w="480" h="624">
                    <a:moveTo>
                      <a:pt x="0" y="288"/>
                    </a:moveTo>
                    <a:lnTo>
                      <a:pt x="480" y="0"/>
                    </a:lnTo>
                    <a:lnTo>
                      <a:pt x="480" y="624"/>
                    </a:lnTo>
                    <a:lnTo>
                      <a:pt x="0" y="624"/>
                    </a:lnTo>
                    <a:lnTo>
                      <a:pt x="0" y="288"/>
                    </a:lnTo>
                    <a:close/>
                  </a:path>
                </a:pathLst>
              </a:custGeom>
              <a:gradFill rotWithShape="0">
                <a:gsLst>
                  <a:gs pos="0">
                    <a:srgbClr val="FFFFFF"/>
                  </a:gs>
                  <a:gs pos="50000">
                    <a:srgbClr val="FFC5C5"/>
                  </a:gs>
                  <a:gs pos="100000">
                    <a:srgbClr val="FFFFFF"/>
                  </a:gs>
                </a:gsLst>
                <a:lin ang="0" scaled="1"/>
              </a:gradFill>
              <a:ln w="9525">
                <a:noFill/>
                <a:round/>
                <a:headEnd/>
                <a:tailEnd/>
              </a:ln>
            </p:spPr>
            <p:txBody>
              <a:bodyPr wrap="none" anchor="ctr"/>
              <a:lstStyle/>
              <a:p>
                <a:endParaRPr lang="en-US"/>
              </a:p>
            </p:txBody>
          </p:sp>
        </p:grpSp>
        <p:sp>
          <p:nvSpPr>
            <p:cNvPr id="18" name="Text Box 20"/>
            <p:cNvSpPr txBox="1">
              <a:spLocks noChangeArrowheads="1"/>
            </p:cNvSpPr>
            <p:nvPr/>
          </p:nvSpPr>
          <p:spPr bwMode="auto">
            <a:xfrm>
              <a:off x="5442971" y="1600607"/>
              <a:ext cx="2893076" cy="743747"/>
            </a:xfrm>
            <a:prstGeom prst="rect">
              <a:avLst/>
            </a:prstGeom>
            <a:solidFill>
              <a:schemeClr val="bg1"/>
            </a:solidFill>
            <a:ln w="9525">
              <a:noFill/>
              <a:miter lim="800000"/>
              <a:headEnd/>
              <a:tailEnd/>
            </a:ln>
          </p:spPr>
          <p:txBody>
            <a:bodyPr anchor="ctr"/>
            <a:lstStyle/>
            <a:p>
              <a:pPr marL="117475" indent="-117475" eaLnBrk="0" hangingPunct="0">
                <a:lnSpc>
                  <a:spcPts val="1500"/>
                </a:lnSpc>
                <a:spcBef>
                  <a:spcPct val="35000"/>
                </a:spcBef>
                <a:buSzPct val="110000"/>
                <a:buFontTx/>
                <a:buChar char="•"/>
              </a:pPr>
              <a:r>
                <a:rPr kumimoji="1" lang="en-US" b="1" dirty="0">
                  <a:solidFill>
                    <a:srgbClr val="006600"/>
                  </a:solidFill>
                  <a:latin typeface="Arial Narrow" pitchFamily="34" charset="0"/>
                </a:rPr>
                <a:t>Validated Content Management</a:t>
              </a:r>
              <a:endParaRPr lang="en-US" b="1" dirty="0">
                <a:solidFill>
                  <a:srgbClr val="6600CC"/>
                </a:solidFill>
                <a:latin typeface="Arial Narrow" pitchFamily="34" charset="0"/>
              </a:endParaRPr>
            </a:p>
            <a:p>
              <a:pPr marL="117475" indent="-117475" eaLnBrk="0" hangingPunct="0">
                <a:lnSpc>
                  <a:spcPts val="1500"/>
                </a:lnSpc>
                <a:spcBef>
                  <a:spcPct val="35000"/>
                </a:spcBef>
                <a:buSzPct val="110000"/>
                <a:buFontTx/>
                <a:buChar char="•"/>
              </a:pPr>
              <a:r>
                <a:rPr kumimoji="1" lang="en-US" b="1" dirty="0" smtClean="0">
                  <a:solidFill>
                    <a:srgbClr val="006600"/>
                  </a:solidFill>
                  <a:latin typeface="Arial Narrow" pitchFamily="34" charset="0"/>
                </a:rPr>
                <a:t>CAD Integration</a:t>
              </a:r>
            </a:p>
          </p:txBody>
        </p:sp>
        <p:sp>
          <p:nvSpPr>
            <p:cNvPr id="19" name="Text Box 21"/>
            <p:cNvSpPr txBox="1">
              <a:spLocks noChangeArrowheads="1"/>
            </p:cNvSpPr>
            <p:nvPr/>
          </p:nvSpPr>
          <p:spPr bwMode="auto">
            <a:xfrm>
              <a:off x="5446062" y="2384467"/>
              <a:ext cx="2893076" cy="874112"/>
            </a:xfrm>
            <a:prstGeom prst="rect">
              <a:avLst/>
            </a:prstGeom>
            <a:solidFill>
              <a:schemeClr val="bg1"/>
            </a:solidFill>
            <a:ln w="9525">
              <a:noFill/>
              <a:miter lim="800000"/>
              <a:headEnd/>
              <a:tailEnd/>
            </a:ln>
          </p:spPr>
          <p:txBody>
            <a:bodyPr anchor="ctr"/>
            <a:lstStyle/>
            <a:p>
              <a:pPr marL="117475" indent="-117475" eaLnBrk="0" hangingPunct="0">
                <a:lnSpc>
                  <a:spcPts val="1300"/>
                </a:lnSpc>
                <a:spcBef>
                  <a:spcPct val="35000"/>
                </a:spcBef>
                <a:buSzPct val="110000"/>
                <a:buFontTx/>
                <a:buChar char="•"/>
              </a:pPr>
              <a:r>
                <a:rPr kumimoji="1" lang="en-US" b="1" dirty="0" smtClean="0">
                  <a:solidFill>
                    <a:srgbClr val="0000FF"/>
                  </a:solidFill>
                  <a:latin typeface="Arial Narrow" pitchFamily="34" charset="0"/>
                </a:rPr>
                <a:t>Customer Portals</a:t>
              </a:r>
              <a:endParaRPr kumimoji="1" lang="en-US" b="1" dirty="0">
                <a:solidFill>
                  <a:srgbClr val="0000FF"/>
                </a:solidFill>
                <a:latin typeface="Arial Narrow" pitchFamily="34" charset="0"/>
              </a:endParaRPr>
            </a:p>
            <a:p>
              <a:pPr marL="117475" indent="-117475" eaLnBrk="0" hangingPunct="0">
                <a:lnSpc>
                  <a:spcPts val="1300"/>
                </a:lnSpc>
                <a:spcBef>
                  <a:spcPct val="35000"/>
                </a:spcBef>
                <a:buSzPct val="110000"/>
                <a:buFontTx/>
                <a:buChar char="•"/>
              </a:pPr>
              <a:r>
                <a:rPr kumimoji="1" lang="en-US" b="1" dirty="0" smtClean="0">
                  <a:solidFill>
                    <a:srgbClr val="0000FF"/>
                  </a:solidFill>
                  <a:latin typeface="Arial Narrow" pitchFamily="34" charset="0"/>
                </a:rPr>
                <a:t>Mobility Initiatives </a:t>
              </a:r>
              <a:endParaRPr kumimoji="1" lang="en-US" b="1" dirty="0">
                <a:solidFill>
                  <a:srgbClr val="0000FF"/>
                </a:solidFill>
                <a:latin typeface="Arial Narrow" pitchFamily="34" charset="0"/>
              </a:endParaRPr>
            </a:p>
          </p:txBody>
        </p:sp>
        <p:sp>
          <p:nvSpPr>
            <p:cNvPr id="20" name="Text Box 22"/>
            <p:cNvSpPr txBox="1">
              <a:spLocks noChangeArrowheads="1"/>
            </p:cNvSpPr>
            <p:nvPr/>
          </p:nvSpPr>
          <p:spPr bwMode="auto">
            <a:xfrm>
              <a:off x="5442971" y="3148270"/>
              <a:ext cx="2893076" cy="872441"/>
            </a:xfrm>
            <a:prstGeom prst="rect">
              <a:avLst/>
            </a:prstGeom>
            <a:solidFill>
              <a:schemeClr val="bg1"/>
            </a:solidFill>
            <a:ln w="9525">
              <a:noFill/>
              <a:miter lim="800000"/>
              <a:headEnd/>
              <a:tailEnd/>
            </a:ln>
          </p:spPr>
          <p:txBody>
            <a:bodyPr anchor="ctr"/>
            <a:lstStyle/>
            <a:p>
              <a:pPr marL="117475" indent="-117475" eaLnBrk="0" hangingPunct="0">
                <a:lnSpc>
                  <a:spcPts val="1300"/>
                </a:lnSpc>
                <a:spcBef>
                  <a:spcPct val="35000"/>
                </a:spcBef>
                <a:buSzPct val="110000"/>
                <a:buFontTx/>
                <a:buChar char="•"/>
              </a:pPr>
              <a:r>
                <a:rPr lang="en-US" b="1" dirty="0" smtClean="0">
                  <a:solidFill>
                    <a:srgbClr val="A50021"/>
                  </a:solidFill>
                  <a:latin typeface="Arial Narrow" pitchFamily="34" charset="0"/>
                </a:rPr>
                <a:t>Order Execution</a:t>
              </a:r>
              <a:endParaRPr lang="en-US" b="1" dirty="0">
                <a:solidFill>
                  <a:srgbClr val="A50021"/>
                </a:solidFill>
                <a:latin typeface="Arial Narrow" pitchFamily="34" charset="0"/>
              </a:endParaRPr>
            </a:p>
            <a:p>
              <a:pPr marL="117475" indent="-117475" eaLnBrk="0" hangingPunct="0">
                <a:lnSpc>
                  <a:spcPts val="1300"/>
                </a:lnSpc>
                <a:spcBef>
                  <a:spcPct val="35000"/>
                </a:spcBef>
                <a:buSzPct val="110000"/>
                <a:buFontTx/>
                <a:buChar char="•"/>
              </a:pPr>
              <a:r>
                <a:rPr lang="en-US" b="1" dirty="0" smtClean="0">
                  <a:solidFill>
                    <a:srgbClr val="A50021"/>
                  </a:solidFill>
                  <a:latin typeface="Arial Narrow" pitchFamily="34" charset="0"/>
                </a:rPr>
                <a:t>Manufacturing  Automation</a:t>
              </a:r>
              <a:endParaRPr lang="en-US" b="1" dirty="0">
                <a:solidFill>
                  <a:srgbClr val="A50021"/>
                </a:solidFill>
                <a:latin typeface="Arial Narrow" pitchFamily="34" charset="0"/>
              </a:endParaRPr>
            </a:p>
          </p:txBody>
        </p:sp>
        <p:sp>
          <p:nvSpPr>
            <p:cNvPr id="21" name="Text Box 23"/>
            <p:cNvSpPr txBox="1">
              <a:spLocks noChangeArrowheads="1"/>
            </p:cNvSpPr>
            <p:nvPr/>
          </p:nvSpPr>
          <p:spPr bwMode="auto">
            <a:xfrm>
              <a:off x="5442971" y="3945501"/>
              <a:ext cx="2893076" cy="685250"/>
            </a:xfrm>
            <a:prstGeom prst="rect">
              <a:avLst/>
            </a:prstGeom>
            <a:solidFill>
              <a:schemeClr val="bg1"/>
            </a:solidFill>
            <a:ln w="9525">
              <a:noFill/>
              <a:miter lim="800000"/>
              <a:headEnd/>
              <a:tailEnd/>
            </a:ln>
          </p:spPr>
          <p:txBody>
            <a:bodyPr anchor="ctr"/>
            <a:lstStyle/>
            <a:p>
              <a:pPr marL="117475" indent="-117475" eaLnBrk="0" hangingPunct="0">
                <a:lnSpc>
                  <a:spcPts val="1300"/>
                </a:lnSpc>
                <a:spcBef>
                  <a:spcPct val="35000"/>
                </a:spcBef>
                <a:buSzPct val="110000"/>
                <a:buFontTx/>
                <a:buChar char="•"/>
              </a:pPr>
              <a:r>
                <a:rPr kumimoji="1" lang="en-US" b="1" dirty="0">
                  <a:solidFill>
                    <a:srgbClr val="7E6600"/>
                  </a:solidFill>
                  <a:latin typeface="Arial Narrow" pitchFamily="34" charset="0"/>
                </a:rPr>
                <a:t>Product Lifecycle</a:t>
              </a:r>
            </a:p>
            <a:p>
              <a:pPr marL="117475" indent="-117475" eaLnBrk="0" hangingPunct="0">
                <a:lnSpc>
                  <a:spcPts val="1300"/>
                </a:lnSpc>
                <a:spcBef>
                  <a:spcPct val="35000"/>
                </a:spcBef>
                <a:buSzPct val="110000"/>
                <a:buFontTx/>
                <a:buChar char="•"/>
              </a:pPr>
              <a:r>
                <a:rPr lang="en-US" b="1" dirty="0">
                  <a:solidFill>
                    <a:srgbClr val="7E6600"/>
                  </a:solidFill>
                  <a:latin typeface="Arial Narrow" pitchFamily="34" charset="0"/>
                </a:rPr>
                <a:t>Innovation Management</a:t>
              </a:r>
            </a:p>
          </p:txBody>
        </p:sp>
      </p:grpSp>
      <p:grpSp>
        <p:nvGrpSpPr>
          <p:cNvPr id="35" name="Group 34"/>
          <p:cNvGrpSpPr/>
          <p:nvPr/>
        </p:nvGrpSpPr>
        <p:grpSpPr>
          <a:xfrm>
            <a:off x="82143" y="1931770"/>
            <a:ext cx="4954966" cy="3157313"/>
            <a:chOff x="431638" y="1604618"/>
            <a:chExt cx="4226315" cy="2802989"/>
          </a:xfrm>
        </p:grpSpPr>
        <p:sp>
          <p:nvSpPr>
            <p:cNvPr id="10" name="Freeform 4"/>
            <p:cNvSpPr>
              <a:spLocks/>
            </p:cNvSpPr>
            <p:nvPr/>
          </p:nvSpPr>
          <p:spPr bwMode="auto">
            <a:xfrm>
              <a:off x="431638" y="1604619"/>
              <a:ext cx="1864115" cy="2802988"/>
            </a:xfrm>
            <a:custGeom>
              <a:avLst/>
              <a:gdLst>
                <a:gd name="T0" fmla="*/ 0 w 1669"/>
                <a:gd name="T1" fmla="*/ 2689225 h 847"/>
                <a:gd name="T2" fmla="*/ 2765425 w 1669"/>
                <a:gd name="T3" fmla="*/ 2689225 h 847"/>
                <a:gd name="T4" fmla="*/ 2765425 w 1669"/>
                <a:gd name="T5" fmla="*/ 0 h 847"/>
                <a:gd name="T6" fmla="*/ 0 w 1669"/>
                <a:gd name="T7" fmla="*/ 2149475 h 847"/>
                <a:gd name="T8" fmla="*/ 0 w 1669"/>
                <a:gd name="T9" fmla="*/ 2689225 h 847"/>
                <a:gd name="T10" fmla="*/ 0 60000 65536"/>
                <a:gd name="T11" fmla="*/ 0 60000 65536"/>
                <a:gd name="T12" fmla="*/ 0 60000 65536"/>
                <a:gd name="T13" fmla="*/ 0 60000 65536"/>
                <a:gd name="T14" fmla="*/ 0 60000 65536"/>
                <a:gd name="T15" fmla="*/ 0 w 1669"/>
                <a:gd name="T16" fmla="*/ 0 h 847"/>
                <a:gd name="T17" fmla="*/ 1669 w 1669"/>
                <a:gd name="T18" fmla="*/ 847 h 847"/>
              </a:gdLst>
              <a:ahLst/>
              <a:cxnLst>
                <a:cxn ang="T10">
                  <a:pos x="T0" y="T1"/>
                </a:cxn>
                <a:cxn ang="T11">
                  <a:pos x="T2" y="T3"/>
                </a:cxn>
                <a:cxn ang="T12">
                  <a:pos x="T4" y="T5"/>
                </a:cxn>
                <a:cxn ang="T13">
                  <a:pos x="T6" y="T7"/>
                </a:cxn>
                <a:cxn ang="T14">
                  <a:pos x="T8" y="T9"/>
                </a:cxn>
              </a:cxnLst>
              <a:rect l="T15" t="T16" r="T17" b="T18"/>
              <a:pathLst>
                <a:path w="1669" h="847">
                  <a:moveTo>
                    <a:pt x="0" y="847"/>
                  </a:moveTo>
                  <a:lnTo>
                    <a:pt x="1669" y="847"/>
                  </a:lnTo>
                  <a:lnTo>
                    <a:pt x="1669" y="0"/>
                  </a:lnTo>
                  <a:lnTo>
                    <a:pt x="0" y="677"/>
                  </a:lnTo>
                  <a:lnTo>
                    <a:pt x="0" y="847"/>
                  </a:lnTo>
                  <a:close/>
                </a:path>
              </a:pathLst>
            </a:custGeom>
            <a:gradFill rotWithShape="1">
              <a:gsLst>
                <a:gs pos="0">
                  <a:srgbClr val="FFFFFF"/>
                </a:gs>
                <a:gs pos="100000">
                  <a:srgbClr val="99DF99"/>
                </a:gs>
              </a:gsLst>
              <a:lin ang="0" scaled="1"/>
            </a:gradFill>
            <a:ln w="9525">
              <a:noFill/>
              <a:round/>
              <a:headEnd/>
              <a:tailEnd/>
            </a:ln>
          </p:spPr>
          <p:txBody>
            <a:bodyPr/>
            <a:lstStyle/>
            <a:p>
              <a:endParaRPr lang="en-US"/>
            </a:p>
          </p:txBody>
        </p:sp>
        <p:sp>
          <p:nvSpPr>
            <p:cNvPr id="12" name="Text Box 14"/>
            <p:cNvSpPr txBox="1">
              <a:spLocks noChangeArrowheads="1"/>
            </p:cNvSpPr>
            <p:nvPr/>
          </p:nvSpPr>
          <p:spPr bwMode="auto">
            <a:xfrm>
              <a:off x="660237" y="3684885"/>
              <a:ext cx="1603355" cy="590931"/>
            </a:xfrm>
            <a:prstGeom prst="rect">
              <a:avLst/>
            </a:prstGeom>
            <a:solidFill>
              <a:srgbClr val="FF0000">
                <a:alpha val="0"/>
              </a:srgbClr>
            </a:solidFill>
            <a:ln w="9525">
              <a:noFill/>
              <a:miter lim="800000"/>
              <a:headEnd/>
              <a:tailEnd/>
            </a:ln>
          </p:spPr>
          <p:txBody>
            <a:bodyPr wrap="square">
              <a:spAutoFit/>
            </a:bodyPr>
            <a:lstStyle/>
            <a:p>
              <a:pPr eaLnBrk="0" hangingPunct="0">
                <a:lnSpc>
                  <a:spcPct val="90000"/>
                </a:lnSpc>
              </a:pPr>
              <a:r>
                <a:rPr lang="en-US" b="1" dirty="0">
                  <a:solidFill>
                    <a:srgbClr val="007A00"/>
                  </a:solidFill>
                  <a:latin typeface="Calibri" pitchFamily="34" charset="0"/>
                </a:rPr>
                <a:t>FUNCTIONAL</a:t>
              </a:r>
            </a:p>
            <a:p>
              <a:pPr eaLnBrk="0" hangingPunct="0">
                <a:lnSpc>
                  <a:spcPct val="90000"/>
                </a:lnSpc>
              </a:pPr>
              <a:r>
                <a:rPr lang="en-US" b="1" dirty="0">
                  <a:solidFill>
                    <a:srgbClr val="007A00"/>
                  </a:solidFill>
                  <a:latin typeface="Calibri" pitchFamily="34" charset="0"/>
                </a:rPr>
                <a:t>VISIONS</a:t>
              </a:r>
            </a:p>
          </p:txBody>
        </p:sp>
        <p:grpSp>
          <p:nvGrpSpPr>
            <p:cNvPr id="22" name="Group 24"/>
            <p:cNvGrpSpPr>
              <a:grpSpLocks/>
            </p:cNvGrpSpPr>
            <p:nvPr/>
          </p:nvGrpSpPr>
          <p:grpSpPr bwMode="auto">
            <a:xfrm>
              <a:off x="2295753" y="1604618"/>
              <a:ext cx="2362200" cy="2802988"/>
              <a:chOff x="2082" y="1047"/>
              <a:chExt cx="1596" cy="1743"/>
            </a:xfrm>
          </p:grpSpPr>
          <p:sp>
            <p:nvSpPr>
              <p:cNvPr id="23" name="Rectangle 25"/>
              <p:cNvSpPr>
                <a:spLocks noChangeArrowheads="1"/>
              </p:cNvSpPr>
              <p:nvPr/>
            </p:nvSpPr>
            <p:spPr bwMode="auto">
              <a:xfrm>
                <a:off x="2082" y="1047"/>
                <a:ext cx="1596" cy="436"/>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eaLnBrk="0" fontAlgn="auto" hangingPunct="0">
                  <a:lnSpc>
                    <a:spcPct val="90000"/>
                  </a:lnSpc>
                  <a:spcBef>
                    <a:spcPts val="0"/>
                  </a:spcBef>
                  <a:spcAft>
                    <a:spcPts val="0"/>
                  </a:spcAft>
                  <a:defRPr/>
                </a:pPr>
                <a:r>
                  <a:rPr lang="en-US" sz="1400" b="1" dirty="0" smtClean="0">
                    <a:latin typeface="+mj-lt"/>
                    <a:cs typeface="+mn-cs"/>
                  </a:rPr>
                  <a:t>Research and Development</a:t>
                </a:r>
                <a:endParaRPr lang="en-US" sz="1400" b="1" dirty="0">
                  <a:latin typeface="+mj-lt"/>
                  <a:cs typeface="+mn-cs"/>
                </a:endParaRPr>
              </a:p>
            </p:txBody>
          </p:sp>
          <p:sp>
            <p:nvSpPr>
              <p:cNvPr id="24" name="Rectangle 27"/>
              <p:cNvSpPr>
                <a:spLocks noChangeArrowheads="1"/>
              </p:cNvSpPr>
              <p:nvPr/>
            </p:nvSpPr>
            <p:spPr bwMode="auto">
              <a:xfrm>
                <a:off x="2082" y="1483"/>
                <a:ext cx="1596" cy="43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algn="ctr" eaLnBrk="0" fontAlgn="auto" hangingPunct="0">
                  <a:lnSpc>
                    <a:spcPct val="90000"/>
                  </a:lnSpc>
                  <a:spcBef>
                    <a:spcPts val="0"/>
                  </a:spcBef>
                  <a:spcAft>
                    <a:spcPts val="0"/>
                  </a:spcAft>
                  <a:defRPr/>
                </a:pPr>
                <a:r>
                  <a:rPr lang="en-US" sz="1400" b="1" dirty="0" smtClean="0">
                    <a:latin typeface="+mj-lt"/>
                    <a:cs typeface="+mn-cs"/>
                  </a:rPr>
                  <a:t>Sales and Marketing</a:t>
                </a:r>
                <a:endParaRPr lang="en-US" sz="1400" b="1" dirty="0">
                  <a:latin typeface="+mj-lt"/>
                  <a:cs typeface="+mn-cs"/>
                </a:endParaRPr>
              </a:p>
            </p:txBody>
          </p:sp>
          <p:sp>
            <p:nvSpPr>
              <p:cNvPr id="25" name="Rectangle 28"/>
              <p:cNvSpPr>
                <a:spLocks noChangeArrowheads="1"/>
              </p:cNvSpPr>
              <p:nvPr/>
            </p:nvSpPr>
            <p:spPr bwMode="auto">
              <a:xfrm>
                <a:off x="2082" y="1918"/>
                <a:ext cx="1596" cy="43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nchor="ctr"/>
              <a:lstStyle/>
              <a:p>
                <a:pPr algn="ctr" eaLnBrk="0" fontAlgn="auto" hangingPunct="0">
                  <a:lnSpc>
                    <a:spcPct val="90000"/>
                  </a:lnSpc>
                  <a:spcBef>
                    <a:spcPts val="0"/>
                  </a:spcBef>
                  <a:spcAft>
                    <a:spcPts val="0"/>
                  </a:spcAft>
                  <a:defRPr/>
                </a:pPr>
                <a:r>
                  <a:rPr lang="en-US" sz="1400" b="1" dirty="0" smtClean="0">
                    <a:latin typeface="+mj-lt"/>
                    <a:cs typeface="+mn-cs"/>
                  </a:rPr>
                  <a:t>Supply Chain</a:t>
                </a:r>
                <a:endParaRPr lang="en-US" sz="1400" b="1" dirty="0">
                  <a:latin typeface="+mj-lt"/>
                  <a:cs typeface="+mn-cs"/>
                </a:endParaRPr>
              </a:p>
            </p:txBody>
          </p:sp>
          <p:sp>
            <p:nvSpPr>
              <p:cNvPr id="26" name="Rectangle 29"/>
              <p:cNvSpPr>
                <a:spLocks noChangeArrowheads="1"/>
              </p:cNvSpPr>
              <p:nvPr/>
            </p:nvSpPr>
            <p:spPr bwMode="auto">
              <a:xfrm>
                <a:off x="2082" y="2354"/>
                <a:ext cx="1596" cy="43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lgn="ctr" eaLnBrk="0" fontAlgn="auto" hangingPunct="0">
                  <a:lnSpc>
                    <a:spcPct val="90000"/>
                  </a:lnSpc>
                  <a:spcBef>
                    <a:spcPts val="0"/>
                  </a:spcBef>
                  <a:spcAft>
                    <a:spcPts val="0"/>
                  </a:spcAft>
                  <a:defRPr/>
                </a:pPr>
                <a:r>
                  <a:rPr lang="en-US" sz="1400" b="1" dirty="0"/>
                  <a:t>Finance, HR, Procurement</a:t>
                </a:r>
              </a:p>
            </p:txBody>
          </p:sp>
        </p:grpSp>
      </p:grpSp>
      <p:sp>
        <p:nvSpPr>
          <p:cNvPr id="27" name="Text Box 30"/>
          <p:cNvSpPr txBox="1">
            <a:spLocks noChangeArrowheads="1"/>
          </p:cNvSpPr>
          <p:nvPr/>
        </p:nvSpPr>
        <p:spPr bwMode="auto">
          <a:xfrm>
            <a:off x="5864424" y="1431483"/>
            <a:ext cx="2746176" cy="400110"/>
          </a:xfrm>
          <a:prstGeom prst="rect">
            <a:avLst/>
          </a:prstGeom>
          <a:noFill/>
          <a:ln>
            <a:noFill/>
          </a:ln>
          <a:effectLst/>
          <a:extLst/>
        </p:spPr>
        <p:txBody>
          <a:bodyPr wrap="square" anchor="ctr">
            <a:spAutoFit/>
          </a:bodyPr>
          <a:lstStyle/>
          <a:p>
            <a:pPr algn="ctr" fontAlgn="auto">
              <a:spcBef>
                <a:spcPts val="0"/>
              </a:spcBef>
              <a:spcAft>
                <a:spcPts val="0"/>
              </a:spcAft>
              <a:defRPr/>
            </a:pPr>
            <a:r>
              <a:rPr lang="en-US" sz="2000" b="1" u="sng" dirty="0" smtClean="0">
                <a:effectLst>
                  <a:outerShdw blurRad="38100" dist="38100" dir="2700000" algn="tl">
                    <a:srgbClr val="C0C0C0"/>
                  </a:outerShdw>
                </a:effectLst>
                <a:latin typeface="+mn-lt"/>
                <a:cs typeface="+mn-cs"/>
              </a:rPr>
              <a:t>IT/Business Integration</a:t>
            </a:r>
            <a:endParaRPr lang="en-US" sz="2000" b="1" u="sng" dirty="0">
              <a:effectLst>
                <a:outerShdw blurRad="38100" dist="38100" dir="2700000" algn="tl">
                  <a:srgbClr val="C0C0C0"/>
                </a:outerShdw>
              </a:effectLst>
              <a:latin typeface="+mn-lt"/>
              <a:cs typeface="+mn-cs"/>
            </a:endParaRPr>
          </a:p>
        </p:txBody>
      </p:sp>
    </p:spTree>
    <p:extLst>
      <p:ext uri="{BB962C8B-B14F-4D97-AF65-F5344CB8AC3E}">
        <p14:creationId xmlns:p14="http://schemas.microsoft.com/office/powerpoint/2010/main" val="34246113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6BEB6A95DB8459319260073F58EFC" ma:contentTypeVersion="4" ma:contentTypeDescription="Create a new document." ma:contentTypeScope="" ma:versionID="b951909a39971b3b42fe625f2cb3ff4e">
  <xsd:schema xmlns:xsd="http://www.w3.org/2001/XMLSchema" xmlns:p="http://schemas.microsoft.com/office/2006/metadata/properties" xmlns:ns2="bf5eacfc-5e95-4548-bc35-45ccd2a36616" targetNamespace="http://schemas.microsoft.com/office/2006/metadata/properties" ma:root="true" ma:fieldsID="3f7a3fa9dfdc8718b9d03b917c3735cf" ns2:_="">
    <xsd:import namespace="bf5eacfc-5e95-4548-bc35-45ccd2a36616"/>
    <xsd:element name="properties">
      <xsd:complexType>
        <xsd:sequence>
          <xsd:element name="documentManagement">
            <xsd:complexType>
              <xsd:all>
                <xsd:element ref="ns2:Document_x0020_Type"/>
                <xsd:element ref="ns2:Recruiting_x0020_Year"/>
              </xsd:all>
            </xsd:complexType>
          </xsd:element>
        </xsd:sequence>
      </xsd:complexType>
    </xsd:element>
  </xsd:schema>
  <xsd:schema xmlns:xsd="http://www.w3.org/2001/XMLSchema" xmlns:dms="http://schemas.microsoft.com/office/2006/documentManagement/types" targetNamespace="bf5eacfc-5e95-4548-bc35-45ccd2a36616" elementFormDefault="qualified">
    <xsd:import namespace="http://schemas.microsoft.com/office/2006/documentManagement/types"/>
    <xsd:element name="Document_x0020_Type" ma:index="8" ma:displayName="Document Type" ma:format="Dropdown" ma:internalName="Document_x0020_Type">
      <xsd:simpleType>
        <xsd:restriction base="dms:Choice">
          <xsd:enumeration value="Strategy Document"/>
          <xsd:enumeration value="General"/>
          <xsd:enumeration value="Marketing Material"/>
          <xsd:enumeration value="Project Plans"/>
          <xsd:enumeration value="Interview Guides"/>
          <xsd:enumeration value="Meeting Minutes"/>
          <xsd:enumeration value="Candidate Debrief"/>
          <xsd:enumeration value="Candidate Management"/>
          <xsd:enumeration value="Externship"/>
        </xsd:restriction>
      </xsd:simpleType>
    </xsd:element>
    <xsd:element name="Recruiting_x0020_Year" ma:index="9" ma:displayName="Recruiting Year" ma:default="2011-12" ma:format="Dropdown" ma:internalName="Recruiting_x0020_Year">
      <xsd:simpleType>
        <xsd:restriction base="dms:Choice">
          <xsd:enumeration value="2010-11"/>
          <xsd:enumeration value="2011-12"/>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Type xmlns="bf5eacfc-5e95-4548-bc35-45ccd2a36616">General</Document_x0020_Type>
    <Recruiting_x0020_Year xmlns="bf5eacfc-5e95-4548-bc35-45ccd2a36616">2011-12</Recruiting_x0020_Year>
  </documentManagement>
</p:properties>
</file>

<file path=customXml/itemProps1.xml><?xml version="1.0" encoding="utf-8"?>
<ds:datastoreItem xmlns:ds="http://schemas.openxmlformats.org/officeDocument/2006/customXml" ds:itemID="{339F0CBC-1208-4EDB-B872-D9A12A9E3D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5eacfc-5e95-4548-bc35-45ccd2a366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9C26978E-DE98-4DA1-B341-905CCC207C0D}">
  <ds:schemaRefs>
    <ds:schemaRef ds:uri="http://schemas.microsoft.com/sharepoint/v3/contenttype/forms"/>
  </ds:schemaRefs>
</ds:datastoreItem>
</file>

<file path=customXml/itemProps3.xml><?xml version="1.0" encoding="utf-8"?>
<ds:datastoreItem xmlns:ds="http://schemas.openxmlformats.org/officeDocument/2006/customXml" ds:itemID="{996681B7-978E-490D-862E-861A244FA366}">
  <ds:schemaRefs>
    <ds:schemaRef ds:uri="http://purl.org/dc/elements/1.1/"/>
    <ds:schemaRef ds:uri="http://schemas.openxmlformats.org/package/2006/metadata/core-properties"/>
    <ds:schemaRef ds:uri="http://schemas.microsoft.com/office/2006/metadata/properties"/>
    <ds:schemaRef ds:uri="http://purl.org/dc/dcmitype/"/>
    <ds:schemaRef ds:uri="http://purl.org/dc/terms/"/>
    <ds:schemaRef ds:uri="http://schemas.microsoft.com/office/2006/documentManagement/types"/>
    <ds:schemaRef ds:uri="http://www.w3.org/XML/1998/namespace"/>
    <ds:schemaRef ds:uri="bf5eacfc-5e95-4548-bc35-45ccd2a36616"/>
  </ds:schemaRefs>
</ds:datastoreItem>
</file>

<file path=docProps/app.xml><?xml version="1.0" encoding="utf-8"?>
<Properties xmlns="http://schemas.openxmlformats.org/officeDocument/2006/extended-properties" xmlns:vt="http://schemas.openxmlformats.org/officeDocument/2006/docPropsVTypes">
  <TotalTime>15400</TotalTime>
  <Words>770</Words>
  <Application>Microsoft Office PowerPoint</Application>
  <PresentationFormat>On-screen Show (4:3)</PresentationFormat>
  <Paragraphs>192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Becton, Dickinson &amp; Co</vt:lpstr>
      <vt:lpstr>Introductions and Career Paths</vt:lpstr>
      <vt:lpstr>Introductions and Career Paths</vt:lpstr>
      <vt:lpstr>Introductions and Career Paths</vt:lpstr>
      <vt:lpstr>BD Overview</vt:lpstr>
      <vt:lpstr>BD Locations</vt:lpstr>
      <vt:lpstr>Envisioned Future</vt:lpstr>
      <vt:lpstr>Emerging Leaders</vt:lpstr>
      <vt:lpstr>IT’s Impact at BD</vt:lpstr>
      <vt:lpstr>Recruiting Events at RPI</vt:lpstr>
      <vt:lpstr>PowerPoint Presentation</vt:lpstr>
    </vt:vector>
  </TitlesOfParts>
  <Company>BD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10094129</dc:creator>
  <cp:lastModifiedBy>Owner</cp:lastModifiedBy>
  <cp:revision>161</cp:revision>
  <cp:lastPrinted>2012-06-07T15:14:40Z</cp:lastPrinted>
  <dcterms:created xsi:type="dcterms:W3CDTF">2012-04-16T11:52:20Z</dcterms:created>
  <dcterms:modified xsi:type="dcterms:W3CDTF">2013-09-26T23:00:14Z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0x0101001AD6BEB6A95DB8459319260073F58EFC</vt:lpwstr>
  </property>
</Properties>
</file>