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B8DE6D-4030-084A-96FB-7C090BF10C9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2FE0A7-4763-1140-BCD0-AE385EE1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749ACC-50EC-FE4A-A015-56D2D20D921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51C0AA0-CB40-DF40-9E42-9CF2DD10BD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howtosizetextincss" TargetMode="External"/><Relationship Id="rId4" Type="http://schemas.openxmlformats.org/officeDocument/2006/relationships/hyperlink" Target="http://designshack.net/articles/css/whats-the-deal-with-display-inline-block/" TargetMode="External"/><Relationship Id="rId5" Type="http://schemas.openxmlformats.org/officeDocument/2006/relationships/hyperlink" Target="http://alistapart.com/article/css-positioning-101" TargetMode="External"/><Relationship Id="rId6" Type="http://schemas.openxmlformats.org/officeDocument/2006/relationships/hyperlink" Target="http://css-tricks.com/all-about-floats/" TargetMode="External"/><Relationship Id="rId7" Type="http://schemas.openxmlformats.org/officeDocument/2006/relationships/hyperlink" Target="http://www.quirksmode.org/css/clearing.html" TargetMode="External"/><Relationship Id="rId8" Type="http://schemas.openxmlformats.org/officeDocument/2006/relationships/hyperlink" Target="http://www.stuffandnonsense.co.uk/archives/css_specificity_wars.html" TargetMode="External"/><Relationship Id="rId9" Type="http://schemas.openxmlformats.org/officeDocument/2006/relationships/hyperlink" Target="http://caniuse.com/" TargetMode="External"/><Relationship Id="rId10" Type="http://schemas.openxmlformats.org/officeDocument/2006/relationships/hyperlink" Target="http://www.cssreset.com/" TargetMode="External"/><Relationship Id="rId11" Type="http://schemas.openxmlformats.org/officeDocument/2006/relationships/hyperlink" Target="http://www.alistapart.com/articles/howtosizetexti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3.org/community/webed/wiki/CSS/Proper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849373"/>
          </a:xfrm>
        </p:spPr>
        <p:txBody>
          <a:bodyPr/>
          <a:lstStyle/>
          <a:p>
            <a:r>
              <a:rPr lang="ro-RO" sz="3600" dirty="0" smtClean="0"/>
              <a:t>&lt;aside&gt;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035538"/>
            <a:ext cx="8042400" cy="4907966"/>
          </a:xfrm>
        </p:spPr>
        <p:txBody>
          <a:bodyPr>
            <a:normAutofit lnSpcReduction="10000"/>
          </a:bodyPr>
          <a:lstStyle/>
          <a:p>
            <a:pPr lvl="0"/>
            <a:r>
              <a:rPr lang="ro-RO" sz="1400" dirty="0" smtClean="0">
                <a:hlinkClick r:id="rId2"/>
              </a:rPr>
              <a:t>CSS Properties - W3</a:t>
            </a:r>
            <a:endParaRPr lang="ro-RO" sz="1400" dirty="0" smtClean="0"/>
          </a:p>
          <a:p>
            <a:pPr lvl="0"/>
            <a:r>
              <a:rPr lang="ro-RO" sz="1400" dirty="0" smtClean="0">
                <a:hlinkClick r:id="rId3"/>
              </a:rPr>
              <a:t>http://alistapart.com/article/howtosizetextincss</a:t>
            </a:r>
            <a:endParaRPr lang="ro-RO" sz="1400" dirty="0" smtClean="0"/>
          </a:p>
          <a:p>
            <a:r>
              <a:rPr lang="ro-RO" sz="1400" dirty="0">
                <a:hlinkClick r:id="rId4"/>
              </a:rPr>
              <a:t>display:inline-</a:t>
            </a:r>
            <a:r>
              <a:rPr lang="ro-RO" sz="1400" dirty="0" smtClean="0">
                <a:hlinkClick r:id="rId4"/>
              </a:rPr>
              <a:t>block</a:t>
            </a:r>
            <a:endParaRPr lang="ro-RO" sz="1400" dirty="0" smtClean="0"/>
          </a:p>
          <a:p>
            <a:r>
              <a:rPr lang="ro-RO" sz="1400" dirty="0" smtClean="0">
                <a:hlinkClick r:id="rId5"/>
              </a:rPr>
              <a:t>Positioning</a:t>
            </a:r>
            <a:endParaRPr lang="ro-RO" sz="1400" dirty="0" smtClean="0"/>
          </a:p>
          <a:p>
            <a:r>
              <a:rPr lang="ro-RO" sz="1400" dirty="0" smtClean="0">
                <a:hlinkClick r:id="rId6"/>
              </a:rPr>
              <a:t>Float</a:t>
            </a:r>
            <a:endParaRPr lang="ro-RO" sz="1400" dirty="0" smtClean="0"/>
          </a:p>
          <a:p>
            <a:r>
              <a:rPr lang="ro-RO" sz="1600" dirty="0">
                <a:hlinkClick r:id="rId7"/>
              </a:rPr>
              <a:t>http://css-tricks.com/all-about-floats/</a:t>
            </a:r>
          </a:p>
          <a:p>
            <a:r>
              <a:rPr lang="ro-RO" sz="1600" dirty="0">
                <a:hlinkClick r:id="rId7"/>
              </a:rPr>
              <a:t>http://www.quirksmode.org/css/</a:t>
            </a:r>
            <a:r>
              <a:rPr lang="ro-RO" sz="1600" dirty="0" smtClean="0">
                <a:hlinkClick r:id="rId7"/>
              </a:rPr>
              <a:t>clearing.html</a:t>
            </a:r>
          </a:p>
          <a:p>
            <a:r>
              <a:rPr lang="ro-RO" sz="1600" dirty="0">
                <a:hlinkClick r:id="rId8"/>
              </a:rPr>
              <a:t>StarWars</a:t>
            </a:r>
            <a:endParaRPr lang="ro-RO" sz="1600" dirty="0" smtClean="0">
              <a:hlinkClick r:id="rId7"/>
            </a:endParaRPr>
          </a:p>
          <a:p>
            <a:pPr lvl="0"/>
            <a:r>
              <a:rPr lang="ro-RO" sz="1400" dirty="0" smtClean="0">
                <a:sym typeface="Wingdings"/>
                <a:hlinkClick r:id="rId8"/>
              </a:rPr>
              <a:t>http</a:t>
            </a:r>
            <a:r>
              <a:rPr lang="ro-RO" sz="1400" dirty="0">
                <a:sym typeface="Wingdings"/>
                <a:hlinkClick r:id="rId8"/>
              </a:rPr>
              <a:t>://www.stuffandnonsense.co.uk/archives/</a:t>
            </a:r>
            <a:r>
              <a:rPr lang="ro-RO" sz="1400" dirty="0" smtClean="0">
                <a:sym typeface="Wingdings"/>
                <a:hlinkClick r:id="rId8"/>
              </a:rPr>
              <a:t>css_specificity_wars.html</a:t>
            </a:r>
            <a:endParaRPr lang="ro-RO" sz="1400" dirty="0" smtClean="0">
              <a:sym typeface="Wingdings"/>
            </a:endParaRPr>
          </a:p>
          <a:p>
            <a:r>
              <a:rPr lang="ro-RO" sz="1400" dirty="0">
                <a:hlinkClick r:id="rId9"/>
              </a:rPr>
              <a:t>http://caniuse.com</a:t>
            </a:r>
            <a:r>
              <a:rPr lang="ro-RO" sz="1400" dirty="0" smtClean="0">
                <a:hlinkClick r:id="rId9"/>
              </a:rPr>
              <a:t>/</a:t>
            </a:r>
            <a:endParaRPr lang="ro-RO" sz="1400" dirty="0" smtClean="0"/>
          </a:p>
          <a:p>
            <a:pPr lvl="0"/>
            <a:r>
              <a:rPr lang="ro-RO" sz="1400" dirty="0">
                <a:hlinkClick r:id="rId10"/>
              </a:rPr>
              <a:t>http://www.cssreset.com/</a:t>
            </a:r>
            <a:endParaRPr lang="ro-RO" sz="1400" dirty="0"/>
          </a:p>
          <a:p>
            <a:endParaRPr lang="ro-RO" sz="1400" dirty="0"/>
          </a:p>
          <a:p>
            <a:pPr lvl="0"/>
            <a:endParaRPr lang="ro-RO" sz="1400" dirty="0">
              <a:sym typeface="Wingdings"/>
            </a:endParaRPr>
          </a:p>
          <a:p>
            <a:endParaRPr lang="ro-RO" dirty="0">
              <a:hlinkClick r:id="rId7"/>
            </a:endParaRPr>
          </a:p>
          <a:p>
            <a:endParaRPr lang="ro-RO" dirty="0" smtClean="0"/>
          </a:p>
          <a:p>
            <a:endParaRPr lang="ro-RO" dirty="0"/>
          </a:p>
          <a:p>
            <a:pPr lvl="0"/>
            <a:endParaRPr lang="ro-RO" dirty="0" smtClean="0"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2218916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67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&lt;aside&gt;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&lt;aside&gt; Links</dc:title>
  <dc:creator>Richard Plotka</dc:creator>
  <cp:lastModifiedBy>Richard Plotka</cp:lastModifiedBy>
  <cp:revision>1</cp:revision>
  <dcterms:created xsi:type="dcterms:W3CDTF">2013-09-16T23:51:53Z</dcterms:created>
  <dcterms:modified xsi:type="dcterms:W3CDTF">2013-09-16T23:52:43Z</dcterms:modified>
</cp:coreProperties>
</file>