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86" r:id="rId3"/>
    <p:sldId id="396" r:id="rId4"/>
    <p:sldId id="393" r:id="rId5"/>
    <p:sldId id="394" r:id="rId6"/>
    <p:sldId id="38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32" d="100"/>
          <a:sy n="132" d="100"/>
        </p:scale>
        <p:origin x="-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3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b="1" dirty="0"/>
              <a:t>Office location:  Amos Eaton Room 133</a:t>
            </a:r>
            <a:endParaRPr lang="en-US" dirty="0"/>
          </a:p>
          <a:p>
            <a:pPr lvl="1"/>
            <a:r>
              <a:rPr lang="en-US" b="1" dirty="0"/>
              <a:t>Telephone number:  (201)-214-6061</a:t>
            </a:r>
            <a:endParaRPr lang="en-US" dirty="0"/>
          </a:p>
          <a:p>
            <a:pPr lvl="1"/>
            <a:r>
              <a:rPr lang="en-US" b="1" dirty="0"/>
              <a:t>Office hours: Mondays </a:t>
            </a:r>
            <a:r>
              <a:rPr lang="en-US" b="1" dirty="0" smtClean="0"/>
              <a:t>12-1:30 </a:t>
            </a:r>
            <a:r>
              <a:rPr lang="en-US" b="1" dirty="0"/>
              <a:t>PM, Thursdays </a:t>
            </a:r>
            <a:r>
              <a:rPr lang="en-US" b="1" dirty="0" smtClean="0"/>
              <a:t>12</a:t>
            </a:r>
            <a:r>
              <a:rPr lang="en-US" b="1" dirty="0"/>
              <a:t>:30</a:t>
            </a:r>
            <a:r>
              <a:rPr lang="en-US" b="1" dirty="0" smtClean="0"/>
              <a:t>-1:</a:t>
            </a:r>
            <a:r>
              <a:rPr lang="en-US" b="1" dirty="0"/>
              <a:t>30 PM</a:t>
            </a:r>
            <a:endParaRPr lang="en-US" dirty="0"/>
          </a:p>
          <a:p>
            <a:pPr lvl="1"/>
            <a:r>
              <a:rPr lang="en-US" b="1" dirty="0"/>
              <a:t>E-mail address: </a:t>
            </a:r>
            <a:r>
              <a:rPr lang="en-US" b="1" u="sng" dirty="0" smtClean="0">
                <a:hlinkClick r:id="rId2"/>
              </a:rPr>
              <a:t>plotkr2</a:t>
            </a:r>
            <a:r>
              <a:rPr lang="en-US" b="1" u="sng" dirty="0">
                <a:hlinkClick r:id="rId2"/>
              </a:rPr>
              <a:t>@rpi.edu</a:t>
            </a:r>
            <a:endParaRPr lang="en-US" dirty="0"/>
          </a:p>
          <a:p>
            <a:pPr lvl="1"/>
            <a:r>
              <a:rPr lang="en-US" b="1" dirty="0"/>
              <a:t>Skype : </a:t>
            </a:r>
            <a:r>
              <a:rPr lang="en-US" b="1" dirty="0" err="1" smtClean="0"/>
              <a:t>shen.lung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LinkedIn &amp; FB &amp; G+ : rplotka</a:t>
            </a:r>
            <a:r>
              <a:rPr lang="en-US" b="1" dirty="0"/>
              <a:t>@tsi400.com</a:t>
            </a:r>
            <a:endParaRPr lang="en-US" dirty="0"/>
          </a:p>
          <a:p>
            <a:r>
              <a:rPr lang="en-US" b="1" u="sng" dirty="0"/>
              <a:t>Teaching Assistant</a:t>
            </a:r>
            <a:r>
              <a:rPr lang="en-US" b="1" dirty="0"/>
              <a:t>: </a:t>
            </a:r>
            <a:r>
              <a:rPr lang="en-US" dirty="0"/>
              <a:t>Han Lin</a:t>
            </a:r>
          </a:p>
          <a:p>
            <a:pPr lvl="1"/>
            <a:r>
              <a:rPr lang="en-US" b="1" dirty="0"/>
              <a:t>TA office location: ITWS Lab – </a:t>
            </a:r>
            <a:r>
              <a:rPr lang="en-US" b="1" dirty="0" err="1"/>
              <a:t>Lally</a:t>
            </a:r>
            <a:r>
              <a:rPr lang="en-US" b="1" dirty="0"/>
              <a:t> 205</a:t>
            </a:r>
            <a:endParaRPr lang="en-US" dirty="0"/>
          </a:p>
          <a:p>
            <a:pPr lvl="1"/>
            <a:r>
              <a:rPr lang="en-US" b="1" dirty="0"/>
              <a:t>TA office hours: </a:t>
            </a:r>
            <a:endParaRPr lang="en-US" dirty="0"/>
          </a:p>
          <a:p>
            <a:pPr lvl="1"/>
            <a:r>
              <a:rPr lang="en-US" b="1" dirty="0"/>
              <a:t>TA e-mail: </a:t>
            </a:r>
            <a:r>
              <a:rPr lang="en-US" b="1" dirty="0" smtClean="0"/>
              <a:t>linh6@rpi.edu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7602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3583" y="4465908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3584" y="26066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7060320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00225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58753" y="445237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95865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</a:t>
                      </a:r>
                      <a:r>
                        <a:rPr lang="en-US" dirty="0" smtClean="0"/>
                        <a:t>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</a:t>
                      </a:r>
                      <a:r>
                        <a:rPr lang="en-US" dirty="0" smtClean="0"/>
                        <a:t>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/>
                        <a:t>Dan Gilligan, Matt </a:t>
                      </a:r>
                      <a:r>
                        <a:rPr lang="en-US" dirty="0" smtClean="0"/>
                        <a:t>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Tim Chambers, </a:t>
                      </a:r>
                      <a:r>
                        <a:rPr lang="en-US" dirty="0" err="1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</a:t>
                      </a:r>
                      <a:r>
                        <a:rPr lang="en-US" dirty="0" err="1" smtClean="0"/>
                        <a:t>Yueqian</a:t>
                      </a:r>
                      <a:r>
                        <a:rPr lang="en-US" dirty="0" smtClean="0"/>
                        <a:t> Jin,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22729</TotalTime>
  <Words>258</Words>
  <Application>Microsoft Macintosh PowerPoint</Application>
  <PresentationFormat>On-screen Show (4:3)</PresentationFormat>
  <Paragraphs>52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ITWS4200-WebScience-Reminders-WxCx</vt:lpstr>
      <vt:lpstr>Web Science  ITWS 4200 Lally Hall Room 102 </vt:lpstr>
      <vt:lpstr>PowerPoint Presentation</vt:lpstr>
      <vt:lpstr>Term Project Teams</vt:lpstr>
      <vt:lpstr>Groups</vt:lpstr>
      <vt:lpstr>Agenda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355</cp:revision>
  <cp:lastPrinted>2013-08-25T17:01:18Z</cp:lastPrinted>
  <dcterms:created xsi:type="dcterms:W3CDTF">2009-10-22T03:28:47Z</dcterms:created>
  <dcterms:modified xsi:type="dcterms:W3CDTF">2014-01-26T02:20:40Z</dcterms:modified>
</cp:coreProperties>
</file>