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8"/>
  </p:notesMasterIdLst>
  <p:handoutMasterIdLst>
    <p:handoutMasterId r:id="rId9"/>
  </p:handoutMasterIdLst>
  <p:sldIdLst>
    <p:sldId id="257" r:id="rId2"/>
    <p:sldId id="386" r:id="rId3"/>
    <p:sldId id="396" r:id="rId4"/>
    <p:sldId id="393" r:id="rId5"/>
    <p:sldId id="394" r:id="rId6"/>
    <p:sldId id="38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0" autoAdjust="0"/>
    <p:restoredTop sz="86375" autoAdjust="0"/>
  </p:normalViewPr>
  <p:slideViewPr>
    <p:cSldViewPr snapToGrid="0" snapToObjects="1">
      <p:cViewPr varScale="1">
        <p:scale>
          <a:sx n="153" d="100"/>
          <a:sy n="153" d="100"/>
        </p:scale>
        <p:origin x="-193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E2553-DC82-394C-8E7F-6C32AF7EA03F}" type="datetimeFigureOut">
              <a:rPr lang="en-US" smtClean="0"/>
              <a:t>1/30/14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4A7E6-4247-AC4E-974A-1B7B648F0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39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1/30/14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4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311C75D7-F00C-D942-A740-04C5BD4F3BC7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1</a:t>
            </a:fld>
            <a:endParaRPr lang="en-GB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256602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666893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077185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487476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0E5F721-C28A-B44D-A0A4-F0C61B8EB1DF}" type="slidenum">
              <a:rPr lang="en-GB" sz="1300"/>
              <a:pPr/>
              <a:t>3</a:t>
            </a:fld>
            <a:endParaRPr lang="en-GB" sz="1300"/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4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6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80" r:id="rId4"/>
    <p:sldLayoutId id="2147483681" r:id="rId5"/>
    <p:sldLayoutId id="2147483684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plotkr2@rpi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 smtClean="0"/>
              <a:t>Web Science</a:t>
            </a:r>
            <a:br>
              <a:rPr lang="en-GB" sz="4800" dirty="0" smtClean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US" sz="2400" b="1" dirty="0" smtClean="0"/>
              <a:t>ITWS 4200</a:t>
            </a:r>
            <a:br>
              <a:rPr lang="en-US" sz="2400" b="1" dirty="0" smtClean="0"/>
            </a:br>
            <a:r>
              <a:rPr lang="en-US" sz="2400" b="1" dirty="0" err="1"/>
              <a:t>Lally</a:t>
            </a:r>
            <a:r>
              <a:rPr lang="en-US" sz="2400" b="1" dirty="0"/>
              <a:t> Hall Room </a:t>
            </a:r>
            <a:r>
              <a:rPr lang="en-US" sz="2400" b="1" dirty="0" smtClean="0"/>
              <a:t>102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dirty="0" smtClean="0"/>
              <a:t>ITWS 4200 Spring 2014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Science - Spring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Instructor</a:t>
            </a:r>
            <a:r>
              <a:rPr lang="en-US" dirty="0"/>
              <a:t>:  </a:t>
            </a:r>
            <a:r>
              <a:rPr lang="en-US" b="1" dirty="0" smtClean="0"/>
              <a:t>Richard </a:t>
            </a:r>
            <a:r>
              <a:rPr lang="en-US" b="1" dirty="0"/>
              <a:t>Plotka</a:t>
            </a:r>
            <a:endParaRPr lang="en-US" dirty="0"/>
          </a:p>
          <a:p>
            <a:pPr lvl="1"/>
            <a:r>
              <a:rPr lang="en-US" sz="2000" b="1" dirty="0" smtClean="0"/>
              <a:t>Office location:  Amos Eaton Room 133</a:t>
            </a:r>
            <a:endParaRPr lang="en-US" sz="2000" dirty="0" smtClean="0"/>
          </a:p>
          <a:p>
            <a:pPr lvl="1"/>
            <a:r>
              <a:rPr lang="en-US" sz="2000" b="1" dirty="0" smtClean="0"/>
              <a:t>Telephone number:  (201)-214-6061</a:t>
            </a:r>
            <a:endParaRPr lang="en-US" sz="2000" dirty="0" smtClean="0"/>
          </a:p>
          <a:p>
            <a:pPr lvl="1"/>
            <a:r>
              <a:rPr lang="en-US" sz="2000" b="1" dirty="0" smtClean="0"/>
              <a:t>Office </a:t>
            </a:r>
            <a:r>
              <a:rPr lang="en-US" sz="2000" b="1" dirty="0"/>
              <a:t>hours: Mondays </a:t>
            </a:r>
            <a:r>
              <a:rPr lang="en-US" sz="2000" b="1" dirty="0" smtClean="0"/>
              <a:t>12-1:30 </a:t>
            </a:r>
            <a:r>
              <a:rPr lang="en-US" sz="2000" b="1" dirty="0"/>
              <a:t>PM, Thursdays </a:t>
            </a:r>
            <a:r>
              <a:rPr lang="en-US" sz="2000" b="1" dirty="0" smtClean="0"/>
              <a:t>12</a:t>
            </a:r>
            <a:r>
              <a:rPr lang="en-US" sz="2000" b="1" dirty="0"/>
              <a:t>:30</a:t>
            </a:r>
            <a:r>
              <a:rPr lang="en-US" sz="2000" b="1" dirty="0" smtClean="0"/>
              <a:t>-1:</a:t>
            </a:r>
            <a:r>
              <a:rPr lang="en-US" sz="2000" b="1" dirty="0"/>
              <a:t>30 </a:t>
            </a:r>
            <a:r>
              <a:rPr lang="en-US" sz="1200" b="1" dirty="0"/>
              <a:t>PM</a:t>
            </a:r>
            <a:endParaRPr lang="en-US" sz="2000" dirty="0"/>
          </a:p>
          <a:p>
            <a:pPr lvl="1"/>
            <a:r>
              <a:rPr lang="en-US" sz="2000" b="1" dirty="0"/>
              <a:t>E-mail address: </a:t>
            </a:r>
            <a:r>
              <a:rPr lang="en-US" sz="2000" b="1" u="sng" dirty="0" smtClean="0">
                <a:hlinkClick r:id="rId2"/>
              </a:rPr>
              <a:t>plotkr2</a:t>
            </a:r>
            <a:r>
              <a:rPr lang="en-US" sz="2000" b="1" u="sng" dirty="0">
                <a:hlinkClick r:id="rId2"/>
              </a:rPr>
              <a:t>@rpi.edu</a:t>
            </a:r>
            <a:endParaRPr lang="en-US" sz="2000" dirty="0"/>
          </a:p>
          <a:p>
            <a:pPr lvl="1"/>
            <a:r>
              <a:rPr lang="en-US" sz="2000" b="1" dirty="0"/>
              <a:t>Skype : </a:t>
            </a:r>
            <a:r>
              <a:rPr lang="en-US" sz="2000" b="1" dirty="0" err="1" smtClean="0"/>
              <a:t>shen.lung</a:t>
            </a:r>
            <a:r>
              <a:rPr lang="en-US" sz="2000" b="1" dirty="0" smtClean="0"/>
              <a:t> </a:t>
            </a:r>
          </a:p>
          <a:p>
            <a:pPr lvl="1"/>
            <a:r>
              <a:rPr lang="en-US" sz="2000" b="1" dirty="0" smtClean="0"/>
              <a:t>LinkedIn &amp; FB &amp; G+ : rplotka</a:t>
            </a:r>
            <a:r>
              <a:rPr lang="en-US" sz="2000" b="1" dirty="0"/>
              <a:t>@tsi400.com</a:t>
            </a:r>
            <a:endParaRPr lang="en-US" sz="2000" dirty="0"/>
          </a:p>
          <a:p>
            <a:r>
              <a:rPr lang="en-US" sz="2000" b="1" u="sng" dirty="0"/>
              <a:t>Teaching Assistant</a:t>
            </a:r>
            <a:r>
              <a:rPr lang="en-US" sz="2000" b="1" dirty="0"/>
              <a:t>: </a:t>
            </a:r>
            <a:r>
              <a:rPr lang="en-US" sz="2000" dirty="0"/>
              <a:t>Han Lin</a:t>
            </a:r>
          </a:p>
          <a:p>
            <a:pPr lvl="1"/>
            <a:r>
              <a:rPr lang="en-US" sz="2000" b="1" dirty="0"/>
              <a:t>TA office location: ITWS Lab – </a:t>
            </a:r>
            <a:r>
              <a:rPr lang="en-US" sz="2000" b="1" dirty="0" err="1"/>
              <a:t>Lally</a:t>
            </a:r>
            <a:r>
              <a:rPr lang="en-US" sz="2000" b="1" dirty="0"/>
              <a:t> 205</a:t>
            </a:r>
            <a:endParaRPr lang="en-US" sz="2000" dirty="0"/>
          </a:p>
          <a:p>
            <a:pPr lvl="1"/>
            <a:r>
              <a:rPr lang="en-US" sz="2000" b="1" dirty="0"/>
              <a:t>TA office hours: </a:t>
            </a:r>
            <a:r>
              <a:rPr lang="en-US" sz="2000" b="1" dirty="0" smtClean="0"/>
              <a:t>Tuesday 1</a:t>
            </a:r>
            <a:r>
              <a:rPr lang="en-US" sz="2000" b="1" dirty="0"/>
              <a:t>-</a:t>
            </a:r>
            <a:r>
              <a:rPr lang="en-US" sz="2000" b="1" dirty="0" smtClean="0"/>
              <a:t>3 </a:t>
            </a:r>
            <a:r>
              <a:rPr lang="en-US" sz="1200" b="1" dirty="0" smtClean="0"/>
              <a:t>PM</a:t>
            </a:r>
            <a:endParaRPr lang="en-US" sz="2000" dirty="0"/>
          </a:p>
          <a:p>
            <a:pPr lvl="1"/>
            <a:r>
              <a:rPr lang="en-US" sz="2000" b="1" dirty="0"/>
              <a:t>TA e-mail: </a:t>
            </a:r>
            <a:r>
              <a:rPr lang="en-US" sz="2000" b="1" dirty="0" smtClean="0"/>
              <a:t>linh6@rpi.edu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Science - Spring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6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-718635"/>
            <a:ext cx="8229600" cy="1146361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200">
                <a:latin typeface="News Gothic MT" charset="0"/>
                <a:ea typeface="ＭＳ Ｐゴシック" charset="0"/>
              </a:rPr>
              <a:t>Term Project Teams</a:t>
            </a:r>
          </a:p>
        </p:txBody>
      </p:sp>
      <p:sp>
        <p:nvSpPr>
          <p:cNvPr id="2" name="Rectangle 1"/>
          <p:cNvSpPr/>
          <p:nvPr/>
        </p:nvSpPr>
        <p:spPr>
          <a:xfrm>
            <a:off x="3742560" y="387400"/>
            <a:ext cx="1866240" cy="6221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sz="2900" dirty="0"/>
              <a:t>Podium</a:t>
            </a:r>
          </a:p>
        </p:txBody>
      </p:sp>
      <p:sp>
        <p:nvSpPr>
          <p:cNvPr id="32" name="Oval 31"/>
          <p:cNvSpPr/>
          <p:nvPr/>
        </p:nvSpPr>
        <p:spPr>
          <a:xfrm>
            <a:off x="1900225" y="698473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1941696" y="2565196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060320" y="5247334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7267679" y="1770232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060320" y="3498127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608800" y="4335017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3</a:t>
            </a:r>
          </a:p>
        </p:txBody>
      </p:sp>
      <p:sp>
        <p:nvSpPr>
          <p:cNvPr id="38" name="Oval 37"/>
          <p:cNvSpPr/>
          <p:nvPr/>
        </p:nvSpPr>
        <p:spPr>
          <a:xfrm>
            <a:off x="5608800" y="2567496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2</a:t>
            </a:r>
          </a:p>
        </p:txBody>
      </p:sp>
      <p:sp>
        <p:nvSpPr>
          <p:cNvPr id="39" name="Oval 38"/>
          <p:cNvSpPr/>
          <p:nvPr/>
        </p:nvSpPr>
        <p:spPr>
          <a:xfrm>
            <a:off x="5608800" y="767600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1</a:t>
            </a:r>
          </a:p>
        </p:txBody>
      </p:sp>
      <p:sp>
        <p:nvSpPr>
          <p:cNvPr id="40" name="Oval 39"/>
          <p:cNvSpPr/>
          <p:nvPr/>
        </p:nvSpPr>
        <p:spPr>
          <a:xfrm>
            <a:off x="1941696" y="4293090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82817" y="3498127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41346" y="1770232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41346" y="5247334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54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>
          <a:xfrm>
            <a:off x="548641" y="0"/>
            <a:ext cx="8042400" cy="1336460"/>
          </a:xfrm>
        </p:spPr>
        <p:txBody>
          <a:bodyPr/>
          <a:lstStyle/>
          <a:p>
            <a:r>
              <a:rPr lang="en-GB" dirty="0" smtClean="0"/>
              <a:t>Groups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246903"/>
              </p:ext>
            </p:extLst>
          </p:nvPr>
        </p:nvGraphicFramePr>
        <p:xfrm>
          <a:off x="549275" y="1370184"/>
          <a:ext cx="8042276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777"/>
                <a:gridCol w="67014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Lauren </a:t>
                      </a:r>
                      <a:r>
                        <a:rPr lang="en-US" dirty="0" err="1" smtClean="0"/>
                        <a:t>Angelini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Alex </a:t>
                      </a:r>
                      <a:r>
                        <a:rPr lang="en-US" baseline="0" dirty="0" err="1" smtClean="0"/>
                        <a:t>Kumbar</a:t>
                      </a:r>
                      <a:r>
                        <a:rPr lang="en-US" baseline="0" dirty="0" smtClean="0"/>
                        <a:t>, Joshua McGraw, Chris </a:t>
                      </a:r>
                      <a:r>
                        <a:rPr lang="en-US" baseline="0" dirty="0" err="1" smtClean="0"/>
                        <a:t>Paradis</a:t>
                      </a:r>
                      <a:r>
                        <a:rPr lang="en-US" baseline="0" dirty="0" smtClean="0"/>
                        <a:t>, Candice Poon, Hayley </a:t>
                      </a:r>
                      <a:r>
                        <a:rPr lang="en-US" baseline="0" dirty="0" err="1" smtClean="0"/>
                        <a:t>Schluter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Josh Goldberg, </a:t>
                      </a:r>
                      <a:r>
                        <a:rPr lang="en-US" dirty="0" err="1" smtClean="0"/>
                        <a:t>Altan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Gulen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Nurgul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Kantarbayeva</a:t>
                      </a:r>
                      <a:r>
                        <a:rPr lang="en-US" dirty="0" smtClean="0"/>
                        <a:t>, Irene Khan, Justin </a:t>
                      </a:r>
                      <a:r>
                        <a:rPr lang="en-US" smtClean="0"/>
                        <a:t>Witkowski</a:t>
                      </a:r>
                      <a:r>
                        <a:rPr lang="en-US" dirty="0" smtClean="0"/>
                        <a:t>, Joshua Zone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Albert </a:t>
                      </a:r>
                      <a:r>
                        <a:rPr lang="en-US" dirty="0" err="1" smtClean="0"/>
                        <a:t>Armea</a:t>
                      </a:r>
                      <a:r>
                        <a:rPr lang="en-US" dirty="0" smtClean="0"/>
                        <a:t>, Dan Gilligan, Matt Hamlin, </a:t>
                      </a:r>
                      <a:r>
                        <a:rPr lang="en-US" dirty="0" err="1" smtClean="0"/>
                        <a:t>Taha</a:t>
                      </a:r>
                      <a:r>
                        <a:rPr lang="en-US" dirty="0" smtClean="0"/>
                        <a:t> Mehdi,</a:t>
                      </a:r>
                      <a:r>
                        <a:rPr lang="en-US" baseline="0" dirty="0" smtClean="0"/>
                        <a:t> Adriana Morales, </a:t>
                      </a:r>
                      <a:r>
                        <a:rPr lang="en-US" baseline="0" dirty="0" err="1" smtClean="0"/>
                        <a:t>Xiaojuan</a:t>
                      </a:r>
                      <a:r>
                        <a:rPr lang="en-US" baseline="0" dirty="0" smtClean="0"/>
                        <a:t> Sun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 Chambers, </a:t>
                      </a:r>
                      <a:r>
                        <a:rPr lang="en-US" dirty="0" err="1" smtClean="0"/>
                        <a:t>Mohd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Farhan</a:t>
                      </a:r>
                      <a:r>
                        <a:rPr lang="en-US" dirty="0" smtClean="0"/>
                        <a:t> Jalal, Evan </a:t>
                      </a:r>
                      <a:r>
                        <a:rPr lang="en-US" dirty="0" err="1" smtClean="0"/>
                        <a:t>MacGregor</a:t>
                      </a:r>
                      <a:r>
                        <a:rPr lang="en-US" dirty="0" smtClean="0"/>
                        <a:t>, Aaron </a:t>
                      </a:r>
                      <a:r>
                        <a:rPr lang="en-US" dirty="0" err="1" smtClean="0"/>
                        <a:t>Sedlacek</a:t>
                      </a:r>
                      <a:r>
                        <a:rPr lang="en-US" dirty="0" smtClean="0"/>
                        <a:t>, Yi (Mike) </a:t>
                      </a:r>
                      <a:r>
                        <a:rPr lang="en-US" dirty="0" err="1" smtClean="0"/>
                        <a:t>Xie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Gordon Clement, </a:t>
                      </a:r>
                      <a:r>
                        <a:rPr lang="en-US" smtClean="0"/>
                        <a:t>Natalie Lockhart, </a:t>
                      </a:r>
                      <a:r>
                        <a:rPr lang="en-US" dirty="0" smtClean="0"/>
                        <a:t>Allison Marcus, </a:t>
                      </a:r>
                      <a:r>
                        <a:rPr lang="en-US" dirty="0" err="1" smtClean="0"/>
                        <a:t>Sakawkarn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Weaw</a:t>
                      </a:r>
                      <a:r>
                        <a:rPr lang="en-US" dirty="0" smtClean="0"/>
                        <a:t>) </a:t>
                      </a:r>
                      <a:r>
                        <a:rPr lang="en-US" dirty="0" err="1" smtClean="0"/>
                        <a:t>Piyawitanich</a:t>
                      </a:r>
                      <a:r>
                        <a:rPr lang="en-US" dirty="0" smtClean="0"/>
                        <a:t>, Ashley </a:t>
                      </a:r>
                      <a:r>
                        <a:rPr lang="en-US" dirty="0" err="1" smtClean="0"/>
                        <a:t>Vassell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Dan Bruce, Corey </a:t>
                      </a:r>
                      <a:r>
                        <a:rPr lang="en-US" dirty="0" err="1" smtClean="0"/>
                        <a:t>Bryne</a:t>
                      </a:r>
                      <a:r>
                        <a:rPr lang="en-US" dirty="0" smtClean="0"/>
                        <a:t>, Brian Chin, Holly </a:t>
                      </a:r>
                      <a:r>
                        <a:rPr lang="en-US" dirty="0" err="1" smtClean="0"/>
                        <a:t>Loomer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Madi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Vastare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Web Science - Spring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781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Science - Spring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– Introductions</a:t>
            </a:r>
          </a:p>
          <a:p>
            <a:r>
              <a:rPr lang="en-US" dirty="0" smtClean="0"/>
              <a:t>Term project discussion</a:t>
            </a:r>
          </a:p>
          <a:p>
            <a:pPr lvl="1"/>
            <a:r>
              <a:rPr lang="en-US" dirty="0" smtClean="0"/>
              <a:t>Proposals due </a:t>
            </a:r>
            <a:r>
              <a:rPr lang="en-US" dirty="0" err="1" smtClean="0"/>
              <a:t>eod</a:t>
            </a:r>
            <a:r>
              <a:rPr lang="en-US" dirty="0" smtClean="0"/>
              <a:t> Wednesday, 2/4</a:t>
            </a:r>
          </a:p>
          <a:p>
            <a:r>
              <a:rPr lang="en-US" dirty="0" smtClean="0"/>
              <a:t>Lab 1</a:t>
            </a:r>
            <a:endParaRPr lang="en-US" dirty="0" smtClean="0"/>
          </a:p>
          <a:p>
            <a:r>
              <a:rPr lang="en-US" dirty="0" smtClean="0"/>
              <a:t>Lab 1 is due prior to lab 2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3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Science - Spring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WS4200-WebScience-Reminders-WxCx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chemeClr val="accent1"/>
          </a:solidFill>
          <a:headEnd type="none" w="med" len="med"/>
          <a:tailEnd type="none" w="med" len="med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ITWS4200-WebScience-Reminders-WxCx.potx</Template>
  <TotalTime>22987</TotalTime>
  <Words>288</Words>
  <Application>Microsoft Macintosh PowerPoint</Application>
  <PresentationFormat>On-screen Show (4:3)</PresentationFormat>
  <Paragraphs>57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ITWS4200-WebScience-Reminders-WxCx</vt:lpstr>
      <vt:lpstr>Web Science  ITWS 4200 Lally Hall Room 102 </vt:lpstr>
      <vt:lpstr>PowerPoint Presentation</vt:lpstr>
      <vt:lpstr>Term Project Teams</vt:lpstr>
      <vt:lpstr>Groups</vt:lpstr>
      <vt:lpstr>Agenda</vt:lpstr>
      <vt:lpstr>Questions?</vt:lpstr>
    </vt:vector>
  </TitlesOfParts>
  <Company>Rensselaer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West</dc:creator>
  <cp:lastModifiedBy>Richard Plotka</cp:lastModifiedBy>
  <cp:revision>363</cp:revision>
  <cp:lastPrinted>2013-08-25T17:01:18Z</cp:lastPrinted>
  <dcterms:created xsi:type="dcterms:W3CDTF">2009-10-22T03:28:47Z</dcterms:created>
  <dcterms:modified xsi:type="dcterms:W3CDTF">2014-01-30T16:55:39Z</dcterms:modified>
</cp:coreProperties>
</file>