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7" r:id="rId2"/>
    <p:sldId id="394" r:id="rId3"/>
    <p:sldId id="383" r:id="rId4"/>
    <p:sldId id="393" r:id="rId5"/>
    <p:sldId id="396" r:id="rId6"/>
    <p:sldId id="38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57" d="100"/>
          <a:sy n="157" d="100"/>
        </p:scale>
        <p:origin x="-1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5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dirty="0" smtClean="0"/>
              <a:t>project discussion</a:t>
            </a:r>
          </a:p>
          <a:p>
            <a:pPr lvl="1"/>
            <a:r>
              <a:rPr lang="en-US" dirty="0" smtClean="0"/>
              <a:t>Proposals due </a:t>
            </a:r>
            <a:r>
              <a:rPr lang="en-US" dirty="0" err="1" smtClean="0"/>
              <a:t>eod</a:t>
            </a:r>
            <a:r>
              <a:rPr lang="en-US" dirty="0" smtClean="0"/>
              <a:t> Wednesday, 2/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Should contain description of application</a:t>
            </a:r>
          </a:p>
          <a:p>
            <a:pPr lvl="1"/>
            <a:r>
              <a:rPr lang="en-US" dirty="0" smtClean="0"/>
              <a:t>Discuss reasoning behind choice</a:t>
            </a:r>
          </a:p>
          <a:p>
            <a:pPr lvl="1"/>
            <a:r>
              <a:rPr lang="en-US" dirty="0" smtClean="0"/>
              <a:t>Discuss technology to be used – Web, Mobile and Data must be considered</a:t>
            </a:r>
          </a:p>
          <a:p>
            <a:pPr lvl="1"/>
            <a:r>
              <a:rPr lang="en-US" dirty="0" smtClean="0"/>
              <a:t>Discuss basic features to be included (</a:t>
            </a:r>
            <a:r>
              <a:rPr lang="en-US" dirty="0" err="1" smtClean="0"/>
              <a:t>ie</a:t>
            </a:r>
            <a:r>
              <a:rPr lang="en-US" dirty="0" smtClean="0"/>
              <a:t> search, API,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Lab 1 is due </a:t>
            </a:r>
            <a:r>
              <a:rPr lang="en-US" u="sng" dirty="0"/>
              <a:t>prior</a:t>
            </a:r>
            <a:r>
              <a:rPr lang="en-US" dirty="0"/>
              <a:t> to lab 2 class</a:t>
            </a:r>
          </a:p>
          <a:p>
            <a:r>
              <a:rPr lang="en-US" dirty="0" smtClean="0"/>
              <a:t>Lab 2 this Thursday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3962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 Chambers, </a:t>
                      </a:r>
                      <a:r>
                        <a:rPr lang="en-US" dirty="0" err="1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Natalie Lockhart,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25187</TotalTime>
  <Words>324</Words>
  <Application>Microsoft Macintosh PowerPoint</Application>
  <PresentationFormat>On-screen Show (4:3)</PresentationFormat>
  <Paragraphs>60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ITWS4200-WebScience-Reminders-WxCx</vt:lpstr>
      <vt:lpstr>Web Science  ITWS 4200 Lally Hall Room 102 </vt:lpstr>
      <vt:lpstr>Agenda</vt:lpstr>
      <vt:lpstr>Questions?</vt:lpstr>
      <vt:lpstr>Groups</vt:lpstr>
      <vt:lpstr>Term Project Teams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367</cp:revision>
  <cp:lastPrinted>2013-08-25T17:01:18Z</cp:lastPrinted>
  <dcterms:created xsi:type="dcterms:W3CDTF">2009-10-22T03:28:47Z</dcterms:created>
  <dcterms:modified xsi:type="dcterms:W3CDTF">2014-02-03T01:21:27Z</dcterms:modified>
</cp:coreProperties>
</file>