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257" r:id="rId2"/>
    <p:sldId id="394" r:id="rId3"/>
    <p:sldId id="397" r:id="rId4"/>
    <p:sldId id="398" r:id="rId5"/>
    <p:sldId id="383" r:id="rId6"/>
    <p:sldId id="393" r:id="rId7"/>
    <p:sldId id="396" r:id="rId8"/>
    <p:sldId id="3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37" d="100"/>
          <a:sy n="137" d="100"/>
        </p:scale>
        <p:origin x="-1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5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7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ing.myr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update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1 solution review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3 today</a:t>
            </a:r>
          </a:p>
          <a:p>
            <a:r>
              <a:rPr lang="en-US" dirty="0" smtClean="0"/>
              <a:t>Lab 3 </a:t>
            </a:r>
            <a:r>
              <a:rPr lang="en-US" dirty="0"/>
              <a:t>is due </a:t>
            </a:r>
            <a:r>
              <a:rPr lang="en-US" u="sng" dirty="0"/>
              <a:t>prior</a:t>
            </a:r>
            <a:r>
              <a:rPr lang="en-US" dirty="0"/>
              <a:t> to lab 4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Individually:</a:t>
            </a:r>
          </a:p>
          <a:p>
            <a:pPr lvl="1"/>
            <a:r>
              <a:rPr lang="en-US" dirty="0" smtClean="0"/>
              <a:t>Setup hosted account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other)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smtClean="0"/>
              <a:t>local and remote </a:t>
            </a:r>
            <a:r>
              <a:rPr lang="en-US" dirty="0" smtClean="0"/>
              <a:t>repositories for your coursework</a:t>
            </a:r>
            <a:endParaRPr lang="en-US" dirty="0" smtClean="0"/>
          </a:p>
          <a:p>
            <a:pPr lvl="1"/>
            <a:r>
              <a:rPr lang="en-US" dirty="0" smtClean="0"/>
              <a:t>Local – </a:t>
            </a:r>
            <a:r>
              <a:rPr lang="en-US" dirty="0" err="1" smtClean="0"/>
              <a:t>ie</a:t>
            </a:r>
            <a:r>
              <a:rPr lang="en-US" dirty="0" smtClean="0"/>
              <a:t> ITWS4200/.</a:t>
            </a:r>
            <a:endParaRPr lang="en-US" dirty="0" smtClean="0"/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Share the repository with me – rplotka@tsi400.com</a:t>
            </a:r>
            <a:endParaRPr lang="en-US" dirty="0" smtClean="0"/>
          </a:p>
          <a:p>
            <a:r>
              <a:rPr lang="en-US" dirty="0" smtClean="0"/>
              <a:t>Submit links and </a:t>
            </a:r>
            <a:r>
              <a:rPr lang="en-US" dirty="0" err="1" smtClean="0"/>
              <a:t>read.me</a:t>
            </a:r>
            <a:r>
              <a:rPr lang="en-US" dirty="0" smtClean="0"/>
              <a:t> to LMS </a:t>
            </a:r>
            <a:r>
              <a:rPr lang="en-US" u="sng" dirty="0" smtClean="0"/>
              <a:t>with</a:t>
            </a:r>
            <a:r>
              <a:rPr lang="en-US" dirty="0" smtClean="0"/>
              <a:t>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3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server for your projects </a:t>
            </a:r>
            <a:r>
              <a:rPr lang="en-US" dirty="0"/>
              <a:t>– </a:t>
            </a:r>
            <a:r>
              <a:rPr lang="en-US" dirty="0" smtClean="0"/>
              <a:t>	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://hosting.myrpi.org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Setup local and remote repositories</a:t>
            </a:r>
          </a:p>
          <a:p>
            <a:pPr lvl="1"/>
            <a:r>
              <a:rPr lang="en-US" dirty="0" smtClean="0"/>
              <a:t>Local – each team member</a:t>
            </a:r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Remote – your production server </a:t>
            </a:r>
          </a:p>
          <a:p>
            <a:r>
              <a:rPr lang="en-US" dirty="0" smtClean="0"/>
              <a:t>Setup a Bug Tracking server for your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Give me authority to the server and the repo</a:t>
            </a:r>
            <a:endParaRPr lang="en-US" dirty="0" smtClean="0"/>
          </a:p>
          <a:p>
            <a:r>
              <a:rPr lang="en-US" dirty="0" smtClean="0"/>
              <a:t>Submit </a:t>
            </a:r>
            <a:r>
              <a:rPr lang="en-US" dirty="0" smtClean="0"/>
              <a:t>links via LMS</a:t>
            </a:r>
          </a:p>
          <a:p>
            <a:r>
              <a:rPr lang="en-US" dirty="0" smtClean="0"/>
              <a:t>Don’t forget the </a:t>
            </a:r>
            <a:r>
              <a:rPr lang="en-US" smtClean="0"/>
              <a:t>read.me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8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16840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25356</TotalTime>
  <Words>347</Words>
  <Application>Microsoft Macintosh PowerPoint</Application>
  <PresentationFormat>On-screen Show (4:3)</PresentationFormat>
  <Paragraphs>74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ITWS4200-WebScience-Reminders-WxCx</vt:lpstr>
      <vt:lpstr>Web Science  ITWS 4200 Lally Hall Room 102 </vt:lpstr>
      <vt:lpstr>Agenda</vt:lpstr>
      <vt:lpstr>Lab 3 – part 1</vt:lpstr>
      <vt:lpstr>Lab 3 – part 2</vt:lpstr>
      <vt:lpstr>Questions?</vt:lpstr>
      <vt:lpstr>Groups</vt:lpstr>
      <vt:lpstr>Term Project Teams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374</cp:revision>
  <cp:lastPrinted>2013-08-25T17:01:18Z</cp:lastPrinted>
  <dcterms:created xsi:type="dcterms:W3CDTF">2009-10-22T03:28:47Z</dcterms:created>
  <dcterms:modified xsi:type="dcterms:W3CDTF">2014-02-13T18:34:58Z</dcterms:modified>
</cp:coreProperties>
</file>