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19"/>
  </p:notesMasterIdLst>
  <p:sldIdLst>
    <p:sldId id="256" r:id="rId2"/>
    <p:sldId id="257" r:id="rId3"/>
    <p:sldId id="258" r:id="rId4"/>
    <p:sldId id="259" r:id="rId5"/>
    <p:sldId id="270" r:id="rId6"/>
    <p:sldId id="271" r:id="rId7"/>
    <p:sldId id="273" r:id="rId8"/>
    <p:sldId id="261" r:id="rId9"/>
    <p:sldId id="268" r:id="rId10"/>
    <p:sldId id="266" r:id="rId11"/>
    <p:sldId id="263" r:id="rId12"/>
    <p:sldId id="264" r:id="rId13"/>
    <p:sldId id="267" r:id="rId14"/>
    <p:sldId id="262" r:id="rId15"/>
    <p:sldId id="260" r:id="rId16"/>
    <p:sldId id="265" r:id="rId17"/>
    <p:sldId id="269" r:id="rId18"/>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3" d="100"/>
          <a:sy n="143" d="100"/>
        </p:scale>
        <p:origin x="-15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58643602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p:nvPr>
        </p:nvSpPr>
        <p:spPr>
          <a:xfrm>
            <a:off x="3884240" y="8685068"/>
            <a:ext cx="2972360" cy="45748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58" tIns="41029" rIns="82058" bIns="41029"/>
          <a:lstStyle>
            <a:lvl1pPr>
              <a:tabLst>
                <a:tab pos="649628" algn="l"/>
                <a:tab pos="1299256" algn="l"/>
                <a:tab pos="1948884" algn="l"/>
                <a:tab pos="2598511" algn="l"/>
              </a:tabLst>
              <a:defRPr sz="1100">
                <a:solidFill>
                  <a:srgbClr val="000000"/>
                </a:solidFill>
                <a:latin typeface="Times New Roman" charset="0"/>
                <a:ea typeface="ＭＳ Ｐゴシック" charset="0"/>
                <a:cs typeface="ＭＳ Ｐゴシック" charset="0"/>
              </a:defRPr>
            </a:lvl1pPr>
            <a:lvl2pPr>
              <a:tabLst>
                <a:tab pos="649628" algn="l"/>
                <a:tab pos="1299256" algn="l"/>
                <a:tab pos="1948884" algn="l"/>
                <a:tab pos="2598511" algn="l"/>
              </a:tabLst>
              <a:defRPr sz="1100">
                <a:solidFill>
                  <a:srgbClr val="000000"/>
                </a:solidFill>
                <a:latin typeface="Times New Roman" charset="0"/>
                <a:ea typeface="ＭＳ Ｐゴシック" charset="0"/>
              </a:defRPr>
            </a:lvl2pPr>
            <a:lvl3pPr>
              <a:tabLst>
                <a:tab pos="649628" algn="l"/>
                <a:tab pos="1299256" algn="l"/>
                <a:tab pos="1948884" algn="l"/>
                <a:tab pos="2598511" algn="l"/>
              </a:tabLst>
              <a:defRPr sz="1100">
                <a:solidFill>
                  <a:srgbClr val="000000"/>
                </a:solidFill>
                <a:latin typeface="Times New Roman" charset="0"/>
                <a:ea typeface="ＭＳ Ｐゴシック" charset="0"/>
              </a:defRPr>
            </a:lvl3pPr>
            <a:lvl4pPr>
              <a:tabLst>
                <a:tab pos="649628" algn="l"/>
                <a:tab pos="1299256" algn="l"/>
                <a:tab pos="1948884" algn="l"/>
                <a:tab pos="2598511" algn="l"/>
              </a:tabLst>
              <a:defRPr sz="1100">
                <a:solidFill>
                  <a:srgbClr val="000000"/>
                </a:solidFill>
                <a:latin typeface="Times New Roman" charset="0"/>
                <a:ea typeface="ＭＳ Ｐゴシック" charset="0"/>
              </a:defRPr>
            </a:lvl4pPr>
            <a:lvl5pPr>
              <a:tabLst>
                <a:tab pos="649628" algn="l"/>
                <a:tab pos="1299256" algn="l"/>
                <a:tab pos="1948884" algn="l"/>
                <a:tab pos="2598511" algn="l"/>
              </a:tabLst>
              <a:defRPr sz="1100">
                <a:solidFill>
                  <a:srgbClr val="000000"/>
                </a:solidFill>
                <a:latin typeface="Times New Roman" charset="0"/>
                <a:ea typeface="ＭＳ Ｐゴシック" charset="0"/>
              </a:defRPr>
            </a:lvl5pPr>
            <a:lvl6pPr marL="2256602" indent="-205146" eaLnBrk="0" fontAlgn="base" hangingPunct="0">
              <a:spcBef>
                <a:spcPct val="30000"/>
              </a:spcBef>
              <a:spcAft>
                <a:spcPct val="0"/>
              </a:spcAft>
              <a:buClr>
                <a:srgbClr val="000000"/>
              </a:buClr>
              <a:buSzPct val="100000"/>
              <a:buFont typeface="Times New Roman" charset="0"/>
              <a:tabLst>
                <a:tab pos="649628" algn="l"/>
                <a:tab pos="1299256" algn="l"/>
                <a:tab pos="1948884" algn="l"/>
                <a:tab pos="2598511" algn="l"/>
              </a:tabLst>
              <a:defRPr sz="1100">
                <a:solidFill>
                  <a:srgbClr val="000000"/>
                </a:solidFill>
                <a:latin typeface="Times New Roman" charset="0"/>
                <a:ea typeface="ＭＳ Ｐゴシック" charset="0"/>
              </a:defRPr>
            </a:lvl6pPr>
            <a:lvl7pPr marL="2666893" indent="-205146" eaLnBrk="0" fontAlgn="base" hangingPunct="0">
              <a:spcBef>
                <a:spcPct val="30000"/>
              </a:spcBef>
              <a:spcAft>
                <a:spcPct val="0"/>
              </a:spcAft>
              <a:buClr>
                <a:srgbClr val="000000"/>
              </a:buClr>
              <a:buSzPct val="100000"/>
              <a:buFont typeface="Times New Roman" charset="0"/>
              <a:tabLst>
                <a:tab pos="649628" algn="l"/>
                <a:tab pos="1299256" algn="l"/>
                <a:tab pos="1948884" algn="l"/>
                <a:tab pos="2598511" algn="l"/>
              </a:tabLst>
              <a:defRPr sz="1100">
                <a:solidFill>
                  <a:srgbClr val="000000"/>
                </a:solidFill>
                <a:latin typeface="Times New Roman" charset="0"/>
                <a:ea typeface="ＭＳ Ｐゴシック" charset="0"/>
              </a:defRPr>
            </a:lvl7pPr>
            <a:lvl8pPr marL="3077185" indent="-205146" eaLnBrk="0" fontAlgn="base" hangingPunct="0">
              <a:spcBef>
                <a:spcPct val="30000"/>
              </a:spcBef>
              <a:spcAft>
                <a:spcPct val="0"/>
              </a:spcAft>
              <a:buClr>
                <a:srgbClr val="000000"/>
              </a:buClr>
              <a:buSzPct val="100000"/>
              <a:buFont typeface="Times New Roman" charset="0"/>
              <a:tabLst>
                <a:tab pos="649628" algn="l"/>
                <a:tab pos="1299256" algn="l"/>
                <a:tab pos="1948884" algn="l"/>
                <a:tab pos="2598511" algn="l"/>
              </a:tabLst>
              <a:defRPr sz="1100">
                <a:solidFill>
                  <a:srgbClr val="000000"/>
                </a:solidFill>
                <a:latin typeface="Times New Roman" charset="0"/>
                <a:ea typeface="ＭＳ Ｐゴシック" charset="0"/>
              </a:defRPr>
            </a:lvl8pPr>
            <a:lvl9pPr marL="3487476" indent="-205146" eaLnBrk="0" fontAlgn="base" hangingPunct="0">
              <a:spcBef>
                <a:spcPct val="30000"/>
              </a:spcBef>
              <a:spcAft>
                <a:spcPct val="0"/>
              </a:spcAft>
              <a:buClr>
                <a:srgbClr val="000000"/>
              </a:buClr>
              <a:buSzPct val="100000"/>
              <a:buFont typeface="Times New Roman" charset="0"/>
              <a:tabLst>
                <a:tab pos="649628" algn="l"/>
                <a:tab pos="1299256" algn="l"/>
                <a:tab pos="1948884" algn="l"/>
                <a:tab pos="2598511" algn="l"/>
              </a:tabLst>
              <a:defRPr sz="1100">
                <a:solidFill>
                  <a:srgbClr val="000000"/>
                </a:solidFill>
                <a:latin typeface="Times New Roman" charset="0"/>
                <a:ea typeface="ＭＳ Ｐゴシック" charset="0"/>
              </a:defRPr>
            </a:lvl9pPr>
          </a:lstStyle>
          <a:p>
            <a:pPr hangingPunct="1"/>
            <a:fld id="{5715A121-740A-BA44-991F-178F4595F10E}" type="slidenum">
              <a:rPr lang="en-US" sz="1200">
                <a:solidFill>
                  <a:schemeClr val="tx1"/>
                </a:solidFill>
              </a:rPr>
              <a:pPr hangingPunct="1"/>
              <a:t>5</a:t>
            </a:fld>
            <a:endParaRPr lang="en-US" sz="1200">
              <a:solidFill>
                <a:schemeClr val="tx1"/>
              </a:solidFill>
            </a:endParaRPr>
          </a:p>
        </p:txBody>
      </p:sp>
      <p:sp>
        <p:nvSpPr>
          <p:cNvPr id="27651" name="Rectangle 2"/>
          <p:cNvSpPr>
            <a:spLocks noGrp="1" noRot="1" noChangeAspect="1" noChangeArrowheads="1" noTextEdit="1"/>
          </p:cNvSpPr>
          <p:nvPr>
            <p:ph type="sldImg"/>
          </p:nvPr>
        </p:nvSpPr>
        <p:spPr>
          <a:xfrm>
            <a:off x="1143000" y="685800"/>
            <a:ext cx="4572000" cy="3429000"/>
          </a:xfrm>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Times New Roman"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p:nvPr>
        </p:nvSpPr>
        <p:spPr>
          <a:xfrm>
            <a:off x="3884240" y="8685068"/>
            <a:ext cx="2972360" cy="45748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58" tIns="41029" rIns="82058" bIns="41029"/>
          <a:lstStyle>
            <a:lvl1pPr>
              <a:tabLst>
                <a:tab pos="649628" algn="l"/>
                <a:tab pos="1299256" algn="l"/>
                <a:tab pos="1948884" algn="l"/>
                <a:tab pos="2598511" algn="l"/>
              </a:tabLst>
              <a:defRPr sz="1100">
                <a:solidFill>
                  <a:srgbClr val="000000"/>
                </a:solidFill>
                <a:latin typeface="Times New Roman" charset="0"/>
                <a:ea typeface="ＭＳ Ｐゴシック" charset="0"/>
                <a:cs typeface="ＭＳ Ｐゴシック" charset="0"/>
              </a:defRPr>
            </a:lvl1pPr>
            <a:lvl2pPr>
              <a:tabLst>
                <a:tab pos="649628" algn="l"/>
                <a:tab pos="1299256" algn="l"/>
                <a:tab pos="1948884" algn="l"/>
                <a:tab pos="2598511" algn="l"/>
              </a:tabLst>
              <a:defRPr sz="1100">
                <a:solidFill>
                  <a:srgbClr val="000000"/>
                </a:solidFill>
                <a:latin typeface="Times New Roman" charset="0"/>
                <a:ea typeface="ＭＳ Ｐゴシック" charset="0"/>
              </a:defRPr>
            </a:lvl2pPr>
            <a:lvl3pPr>
              <a:tabLst>
                <a:tab pos="649628" algn="l"/>
                <a:tab pos="1299256" algn="l"/>
                <a:tab pos="1948884" algn="l"/>
                <a:tab pos="2598511" algn="l"/>
              </a:tabLst>
              <a:defRPr sz="1100">
                <a:solidFill>
                  <a:srgbClr val="000000"/>
                </a:solidFill>
                <a:latin typeface="Times New Roman" charset="0"/>
                <a:ea typeface="ＭＳ Ｐゴシック" charset="0"/>
              </a:defRPr>
            </a:lvl3pPr>
            <a:lvl4pPr>
              <a:tabLst>
                <a:tab pos="649628" algn="l"/>
                <a:tab pos="1299256" algn="l"/>
                <a:tab pos="1948884" algn="l"/>
                <a:tab pos="2598511" algn="l"/>
              </a:tabLst>
              <a:defRPr sz="1100">
                <a:solidFill>
                  <a:srgbClr val="000000"/>
                </a:solidFill>
                <a:latin typeface="Times New Roman" charset="0"/>
                <a:ea typeface="ＭＳ Ｐゴシック" charset="0"/>
              </a:defRPr>
            </a:lvl4pPr>
            <a:lvl5pPr>
              <a:tabLst>
                <a:tab pos="649628" algn="l"/>
                <a:tab pos="1299256" algn="l"/>
                <a:tab pos="1948884" algn="l"/>
                <a:tab pos="2598511" algn="l"/>
              </a:tabLst>
              <a:defRPr sz="1100">
                <a:solidFill>
                  <a:srgbClr val="000000"/>
                </a:solidFill>
                <a:latin typeface="Times New Roman" charset="0"/>
                <a:ea typeface="ＭＳ Ｐゴシック" charset="0"/>
              </a:defRPr>
            </a:lvl5pPr>
            <a:lvl6pPr marL="2256602" indent="-205146" eaLnBrk="0" fontAlgn="base" hangingPunct="0">
              <a:spcBef>
                <a:spcPct val="30000"/>
              </a:spcBef>
              <a:spcAft>
                <a:spcPct val="0"/>
              </a:spcAft>
              <a:buClr>
                <a:srgbClr val="000000"/>
              </a:buClr>
              <a:buSzPct val="100000"/>
              <a:buFont typeface="Times New Roman" charset="0"/>
              <a:tabLst>
                <a:tab pos="649628" algn="l"/>
                <a:tab pos="1299256" algn="l"/>
                <a:tab pos="1948884" algn="l"/>
                <a:tab pos="2598511" algn="l"/>
              </a:tabLst>
              <a:defRPr sz="1100">
                <a:solidFill>
                  <a:srgbClr val="000000"/>
                </a:solidFill>
                <a:latin typeface="Times New Roman" charset="0"/>
                <a:ea typeface="ＭＳ Ｐゴシック" charset="0"/>
              </a:defRPr>
            </a:lvl6pPr>
            <a:lvl7pPr marL="2666893" indent="-205146" eaLnBrk="0" fontAlgn="base" hangingPunct="0">
              <a:spcBef>
                <a:spcPct val="30000"/>
              </a:spcBef>
              <a:spcAft>
                <a:spcPct val="0"/>
              </a:spcAft>
              <a:buClr>
                <a:srgbClr val="000000"/>
              </a:buClr>
              <a:buSzPct val="100000"/>
              <a:buFont typeface="Times New Roman" charset="0"/>
              <a:tabLst>
                <a:tab pos="649628" algn="l"/>
                <a:tab pos="1299256" algn="l"/>
                <a:tab pos="1948884" algn="l"/>
                <a:tab pos="2598511" algn="l"/>
              </a:tabLst>
              <a:defRPr sz="1100">
                <a:solidFill>
                  <a:srgbClr val="000000"/>
                </a:solidFill>
                <a:latin typeface="Times New Roman" charset="0"/>
                <a:ea typeface="ＭＳ Ｐゴシック" charset="0"/>
              </a:defRPr>
            </a:lvl7pPr>
            <a:lvl8pPr marL="3077185" indent="-205146" eaLnBrk="0" fontAlgn="base" hangingPunct="0">
              <a:spcBef>
                <a:spcPct val="30000"/>
              </a:spcBef>
              <a:spcAft>
                <a:spcPct val="0"/>
              </a:spcAft>
              <a:buClr>
                <a:srgbClr val="000000"/>
              </a:buClr>
              <a:buSzPct val="100000"/>
              <a:buFont typeface="Times New Roman" charset="0"/>
              <a:tabLst>
                <a:tab pos="649628" algn="l"/>
                <a:tab pos="1299256" algn="l"/>
                <a:tab pos="1948884" algn="l"/>
                <a:tab pos="2598511" algn="l"/>
              </a:tabLst>
              <a:defRPr sz="1100">
                <a:solidFill>
                  <a:srgbClr val="000000"/>
                </a:solidFill>
                <a:latin typeface="Times New Roman" charset="0"/>
                <a:ea typeface="ＭＳ Ｐゴシック" charset="0"/>
              </a:defRPr>
            </a:lvl8pPr>
            <a:lvl9pPr marL="3487476" indent="-205146" eaLnBrk="0" fontAlgn="base" hangingPunct="0">
              <a:spcBef>
                <a:spcPct val="30000"/>
              </a:spcBef>
              <a:spcAft>
                <a:spcPct val="0"/>
              </a:spcAft>
              <a:buClr>
                <a:srgbClr val="000000"/>
              </a:buClr>
              <a:buSzPct val="100000"/>
              <a:buFont typeface="Times New Roman" charset="0"/>
              <a:tabLst>
                <a:tab pos="649628" algn="l"/>
                <a:tab pos="1299256" algn="l"/>
                <a:tab pos="1948884" algn="l"/>
                <a:tab pos="2598511" algn="l"/>
              </a:tabLst>
              <a:defRPr sz="1100">
                <a:solidFill>
                  <a:srgbClr val="000000"/>
                </a:solidFill>
                <a:latin typeface="Times New Roman" charset="0"/>
                <a:ea typeface="ＭＳ Ｐゴシック" charset="0"/>
              </a:defRPr>
            </a:lvl9pPr>
          </a:lstStyle>
          <a:p>
            <a:pPr hangingPunct="1"/>
            <a:fld id="{6DF6146C-7748-9645-AEEE-12025B9857AB}" type="slidenum">
              <a:rPr lang="en-US" sz="1200">
                <a:solidFill>
                  <a:schemeClr val="tx1"/>
                </a:solidFill>
              </a:rPr>
              <a:pPr hangingPunct="1"/>
              <a:t>7</a:t>
            </a:fld>
            <a:endParaRPr lang="en-US" sz="1200">
              <a:solidFill>
                <a:schemeClr val="tx1"/>
              </a:solidFill>
            </a:endParaRPr>
          </a:p>
        </p:txBody>
      </p:sp>
      <p:sp>
        <p:nvSpPr>
          <p:cNvPr id="29699" name="Rectangle 2"/>
          <p:cNvSpPr>
            <a:spLocks noGrp="1" noRot="1" noChangeAspect="1" noChangeArrowheads="1" noTextEdit="1"/>
          </p:cNvSpPr>
          <p:nvPr>
            <p:ph type="sldImg"/>
          </p:nvPr>
        </p:nvSpPr>
        <p:spPr>
          <a:xfrm>
            <a:off x="1143000" y="685800"/>
            <a:ext cx="4572000" cy="3429000"/>
          </a:xfrm>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Times New Roman"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9"/>
        <p:cNvGrpSpPr/>
        <p:nvPr/>
      </p:nvGrpSpPr>
      <p:grpSpPr>
        <a:xfrm>
          <a:off x="0" y="0"/>
          <a:ext cx="0" cy="0"/>
          <a:chOff x="0" y="0"/>
          <a:chExt cx="0" cy="0"/>
        </a:xfrm>
      </p:grpSpPr>
      <p:grpSp>
        <p:nvGrpSpPr>
          <p:cNvPr id="60" name="Shape 60"/>
          <p:cNvGrpSpPr/>
          <p:nvPr/>
        </p:nvGrpSpPr>
        <p:grpSpPr>
          <a:xfrm>
            <a:off x="-11" y="1334226"/>
            <a:ext cx="7314320" cy="4116299"/>
            <a:chOff x="-11" y="1378676"/>
            <a:chExt cx="7314320" cy="4116299"/>
          </a:xfrm>
        </p:grpSpPr>
        <p:sp>
          <p:nvSpPr>
            <p:cNvPr id="61" name="Shape 61"/>
            <p:cNvSpPr/>
            <p:nvPr/>
          </p:nvSpPr>
          <p:spPr>
            <a:xfrm flipH="1">
              <a:off x="-11" y="1378676"/>
              <a:ext cx="187800" cy="4116299"/>
            </a:xfrm>
            <a:prstGeom prst="rect">
              <a:avLst/>
            </a:prstGeom>
            <a:solidFill>
              <a:schemeClr val="accent2"/>
            </a:solidFill>
            <a:ln>
              <a:noFill/>
            </a:ln>
          </p:spPr>
          <p:txBody>
            <a:bodyPr lIns="91425" tIns="45700" rIns="91425" bIns="45700" anchor="ctr" anchorCtr="0">
              <a:noAutofit/>
            </a:bodyPr>
            <a:lstStyle/>
            <a:p>
              <a:endParaRPr/>
            </a:p>
          </p:txBody>
        </p:sp>
        <p:sp>
          <p:nvSpPr>
            <p:cNvPr id="62" name="Shape 62"/>
            <p:cNvSpPr/>
            <p:nvPr/>
          </p:nvSpPr>
          <p:spPr>
            <a:xfrm flipH="1">
              <a:off x="187809" y="1378676"/>
              <a:ext cx="7126499" cy="4116299"/>
            </a:xfrm>
            <a:prstGeom prst="rect">
              <a:avLst/>
            </a:prstGeom>
            <a:solidFill>
              <a:srgbClr val="0F243E"/>
            </a:solidFill>
            <a:ln>
              <a:noFill/>
            </a:ln>
          </p:spPr>
          <p:txBody>
            <a:bodyPr lIns="91425" tIns="45700" rIns="91425" bIns="45700" anchor="ctr" anchorCtr="0">
              <a:noAutofit/>
            </a:bodyPr>
            <a:lstStyle/>
            <a:p>
              <a:endParaRPr/>
            </a:p>
          </p:txBody>
        </p:sp>
      </p:grpSp>
      <p:sp>
        <p:nvSpPr>
          <p:cNvPr id="63" name="Shape 63"/>
          <p:cNvSpPr txBox="1">
            <a:spLocks noGrp="1"/>
          </p:cNvSpPr>
          <p:nvPr>
            <p:ph type="ctrTitle"/>
          </p:nvPr>
        </p:nvSpPr>
        <p:spPr>
          <a:xfrm>
            <a:off x="685800" y="2266575"/>
            <a:ext cx="6400799" cy="1333799"/>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4" name="Shape 64"/>
          <p:cNvSpPr txBox="1">
            <a:spLocks noGrp="1"/>
          </p:cNvSpPr>
          <p:nvPr>
            <p:ph type="subTitle" idx="1"/>
          </p:nvPr>
        </p:nvSpPr>
        <p:spPr>
          <a:xfrm>
            <a:off x="685800" y="3600451"/>
            <a:ext cx="6400799" cy="900599"/>
          </a:xfrm>
          <a:prstGeom prst="rect">
            <a:avLst/>
          </a:prstGeom>
        </p:spPr>
        <p:txBody>
          <a:bodyPr lIns="91425" tIns="91425" rIns="91425" bIns="91425" anchor="t" anchorCtr="0"/>
          <a:lstStyle>
            <a:lvl1pPr marL="0" indent="152400">
              <a:buClr>
                <a:schemeClr val="lt1"/>
              </a:buClr>
              <a:buSzPct val="100000"/>
              <a:buNone/>
              <a:defRPr sz="2400">
                <a:solidFill>
                  <a:schemeClr val="lt1"/>
                </a:solidFill>
              </a:defRPr>
            </a:lvl1pPr>
            <a:lvl2pPr marL="0" indent="152400">
              <a:spcBef>
                <a:spcPts val="0"/>
              </a:spcBef>
              <a:buClr>
                <a:schemeClr val="lt1"/>
              </a:buClr>
              <a:buSzPct val="100000"/>
              <a:buNone/>
              <a:defRPr sz="2400">
                <a:solidFill>
                  <a:schemeClr val="lt1"/>
                </a:solidFill>
              </a:defRPr>
            </a:lvl2pPr>
            <a:lvl3pPr marL="0" indent="152400">
              <a:spcBef>
                <a:spcPts val="0"/>
              </a:spcBef>
              <a:buClr>
                <a:schemeClr val="lt1"/>
              </a:buClr>
              <a:buSzPct val="100000"/>
              <a:buNone/>
              <a:defRPr sz="2400">
                <a:solidFill>
                  <a:schemeClr val="lt1"/>
                </a:solidFill>
              </a:defRPr>
            </a:lvl3pPr>
            <a:lvl4pPr marL="0" indent="152400">
              <a:spcBef>
                <a:spcPts val="0"/>
              </a:spcBef>
              <a:buClr>
                <a:schemeClr val="lt1"/>
              </a:buClr>
              <a:buSzPct val="100000"/>
              <a:buNone/>
              <a:defRPr sz="2400">
                <a:solidFill>
                  <a:schemeClr val="lt1"/>
                </a:solidFill>
              </a:defRPr>
            </a:lvl4pPr>
            <a:lvl5pPr marL="0" indent="152400">
              <a:spcBef>
                <a:spcPts val="0"/>
              </a:spcBef>
              <a:buClr>
                <a:schemeClr val="lt1"/>
              </a:buClr>
              <a:buSzPct val="100000"/>
              <a:buNone/>
              <a:defRPr sz="2400">
                <a:solidFill>
                  <a:schemeClr val="lt1"/>
                </a:solidFill>
              </a:defRPr>
            </a:lvl5pPr>
            <a:lvl6pPr marL="0" indent="152400">
              <a:spcBef>
                <a:spcPts val="0"/>
              </a:spcBef>
              <a:buClr>
                <a:schemeClr val="lt1"/>
              </a:buClr>
              <a:buSzPct val="100000"/>
              <a:buNone/>
              <a:defRPr sz="2400">
                <a:solidFill>
                  <a:schemeClr val="lt1"/>
                </a:solidFill>
              </a:defRPr>
            </a:lvl6pPr>
            <a:lvl7pPr marL="0" indent="152400">
              <a:spcBef>
                <a:spcPts val="0"/>
              </a:spcBef>
              <a:buClr>
                <a:schemeClr val="lt1"/>
              </a:buClr>
              <a:buSzPct val="100000"/>
              <a:buNone/>
              <a:defRPr sz="2400">
                <a:solidFill>
                  <a:schemeClr val="lt1"/>
                </a:solidFill>
              </a:defRPr>
            </a:lvl7pPr>
            <a:lvl8pPr marL="0" indent="152400">
              <a:spcBef>
                <a:spcPts val="0"/>
              </a:spcBef>
              <a:buClr>
                <a:schemeClr val="lt1"/>
              </a:buClr>
              <a:buSzPct val="100000"/>
              <a:buNone/>
              <a:defRPr sz="2400">
                <a:solidFill>
                  <a:schemeClr val="lt1"/>
                </a:solidFill>
              </a:defRPr>
            </a:lvl8pPr>
            <a:lvl9pPr marL="0" indent="152400">
              <a:spcBef>
                <a:spcPts val="0"/>
              </a:spcBef>
              <a:buClr>
                <a:schemeClr val="lt1"/>
              </a:buClr>
              <a:buSzPct val="100000"/>
              <a:buNone/>
              <a:defRPr sz="24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65"/>
        <p:cNvGrpSpPr/>
        <p:nvPr/>
      </p:nvGrpSpPr>
      <p:grpSpPr>
        <a:xfrm>
          <a:off x="0" y="0"/>
          <a:ext cx="0" cy="0"/>
          <a:chOff x="0" y="0"/>
          <a:chExt cx="0" cy="0"/>
        </a:xfrm>
      </p:grpSpPr>
      <p:grpSp>
        <p:nvGrpSpPr>
          <p:cNvPr id="66" name="Shape 66"/>
          <p:cNvGrpSpPr/>
          <p:nvPr/>
        </p:nvGrpSpPr>
        <p:grpSpPr>
          <a:xfrm>
            <a:off x="-13" y="-12188"/>
            <a:ext cx="8005727" cy="1612601"/>
            <a:chOff x="-13" y="-12187"/>
            <a:chExt cx="8005727" cy="1161900"/>
          </a:xfrm>
        </p:grpSpPr>
        <p:sp>
          <p:nvSpPr>
            <p:cNvPr id="67" name="Shape 67"/>
            <p:cNvSpPr/>
            <p:nvPr/>
          </p:nvSpPr>
          <p:spPr>
            <a:xfrm flipH="1">
              <a:off x="-13" y="-12187"/>
              <a:ext cx="187800" cy="1161900"/>
            </a:xfrm>
            <a:prstGeom prst="rect">
              <a:avLst/>
            </a:prstGeom>
            <a:solidFill>
              <a:schemeClr val="accent2"/>
            </a:solidFill>
            <a:ln>
              <a:noFill/>
            </a:ln>
          </p:spPr>
          <p:txBody>
            <a:bodyPr lIns="91425" tIns="45700" rIns="91425" bIns="45700" anchor="ctr" anchorCtr="0">
              <a:noAutofit/>
            </a:bodyPr>
            <a:lstStyle/>
            <a:p>
              <a:endParaRPr/>
            </a:p>
          </p:txBody>
        </p:sp>
        <p:sp>
          <p:nvSpPr>
            <p:cNvPr id="68" name="Shape 68"/>
            <p:cNvSpPr/>
            <p:nvPr/>
          </p:nvSpPr>
          <p:spPr>
            <a:xfrm flipH="1">
              <a:off x="187715" y="-12187"/>
              <a:ext cx="7817999" cy="1161900"/>
            </a:xfrm>
            <a:prstGeom prst="rect">
              <a:avLst/>
            </a:prstGeom>
            <a:solidFill>
              <a:srgbClr val="0F243E"/>
            </a:solidFill>
            <a:ln>
              <a:noFill/>
            </a:ln>
          </p:spPr>
          <p:txBody>
            <a:bodyPr lIns="91425" tIns="45700" rIns="91425" bIns="45700" anchor="ctr" anchorCtr="0">
              <a:noAutofit/>
            </a:bodyPr>
            <a:lstStyle/>
            <a:p>
              <a:endParaRPr/>
            </a:p>
          </p:txBody>
        </p:sp>
      </p:grpSp>
      <p:sp>
        <p:nvSpPr>
          <p:cNvPr id="69" name="Shape 69"/>
          <p:cNvSpPr txBox="1">
            <a:spLocks noGrp="1"/>
          </p:cNvSpPr>
          <p:nvPr>
            <p:ph type="title"/>
          </p:nvPr>
        </p:nvSpPr>
        <p:spPr>
          <a:xfrm>
            <a:off x="457200" y="134801"/>
            <a:ext cx="7315499" cy="1351799"/>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0" name="Shape 70"/>
          <p:cNvSpPr txBox="1">
            <a:spLocks noGrp="1"/>
          </p:cNvSpPr>
          <p:nvPr>
            <p:ph type="body" idx="1"/>
          </p:nvPr>
        </p:nvSpPr>
        <p:spPr>
          <a:xfrm>
            <a:off x="457200" y="1704688"/>
            <a:ext cx="8229600" cy="48401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456245" y="1704684"/>
            <a:ext cx="4038599" cy="48401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3" name="Shape 73"/>
          <p:cNvSpPr txBox="1">
            <a:spLocks noGrp="1"/>
          </p:cNvSpPr>
          <p:nvPr>
            <p:ph type="body" idx="2"/>
          </p:nvPr>
        </p:nvSpPr>
        <p:spPr>
          <a:xfrm>
            <a:off x="4648200" y="1704684"/>
            <a:ext cx="4038599" cy="48401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grpSp>
        <p:nvGrpSpPr>
          <p:cNvPr id="74" name="Shape 74"/>
          <p:cNvGrpSpPr/>
          <p:nvPr/>
        </p:nvGrpSpPr>
        <p:grpSpPr>
          <a:xfrm>
            <a:off x="-13" y="-12188"/>
            <a:ext cx="8005727" cy="1612601"/>
            <a:chOff x="-13" y="-12187"/>
            <a:chExt cx="8005727" cy="1161900"/>
          </a:xfrm>
        </p:grpSpPr>
        <p:sp>
          <p:nvSpPr>
            <p:cNvPr id="75" name="Shape 75"/>
            <p:cNvSpPr/>
            <p:nvPr/>
          </p:nvSpPr>
          <p:spPr>
            <a:xfrm flipH="1">
              <a:off x="-13" y="-12187"/>
              <a:ext cx="187800" cy="1161900"/>
            </a:xfrm>
            <a:prstGeom prst="rect">
              <a:avLst/>
            </a:prstGeom>
            <a:solidFill>
              <a:srgbClr val="AB0101"/>
            </a:solidFill>
            <a:ln>
              <a:noFill/>
            </a:ln>
          </p:spPr>
          <p:txBody>
            <a:bodyPr lIns="91425" tIns="45700" rIns="91425" bIns="45700" anchor="ctr" anchorCtr="0">
              <a:noAutofit/>
            </a:bodyPr>
            <a:lstStyle/>
            <a:p>
              <a:endParaRPr/>
            </a:p>
          </p:txBody>
        </p:sp>
        <p:sp>
          <p:nvSpPr>
            <p:cNvPr id="76" name="Shape 76"/>
            <p:cNvSpPr/>
            <p:nvPr/>
          </p:nvSpPr>
          <p:spPr>
            <a:xfrm flipH="1">
              <a:off x="187715" y="-12187"/>
              <a:ext cx="7817999" cy="1161900"/>
            </a:xfrm>
            <a:prstGeom prst="rect">
              <a:avLst/>
            </a:prstGeom>
            <a:solidFill>
              <a:srgbClr val="0F243E"/>
            </a:solidFill>
            <a:ln>
              <a:noFill/>
            </a:ln>
          </p:spPr>
          <p:txBody>
            <a:bodyPr lIns="91425" tIns="45700" rIns="91425" bIns="45700" anchor="ctr" anchorCtr="0">
              <a:noAutofit/>
            </a:bodyPr>
            <a:lstStyle/>
            <a:p>
              <a:endParaRPr/>
            </a:p>
          </p:txBody>
        </p:sp>
      </p:grpSp>
      <p:sp>
        <p:nvSpPr>
          <p:cNvPr id="77" name="Shape 77"/>
          <p:cNvSpPr txBox="1">
            <a:spLocks noGrp="1"/>
          </p:cNvSpPr>
          <p:nvPr>
            <p:ph type="title"/>
          </p:nvPr>
        </p:nvSpPr>
        <p:spPr>
          <a:xfrm>
            <a:off x="457200" y="134801"/>
            <a:ext cx="7315499" cy="1351799"/>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78"/>
        <p:cNvGrpSpPr/>
        <p:nvPr/>
      </p:nvGrpSpPr>
      <p:grpSpPr>
        <a:xfrm>
          <a:off x="0" y="0"/>
          <a:ext cx="0" cy="0"/>
          <a:chOff x="0" y="0"/>
          <a:chExt cx="0" cy="0"/>
        </a:xfrm>
      </p:grpSpPr>
      <p:grpSp>
        <p:nvGrpSpPr>
          <p:cNvPr id="79" name="Shape 79"/>
          <p:cNvGrpSpPr/>
          <p:nvPr/>
        </p:nvGrpSpPr>
        <p:grpSpPr>
          <a:xfrm>
            <a:off x="-13" y="-12188"/>
            <a:ext cx="8005727" cy="1612601"/>
            <a:chOff x="-13" y="-12187"/>
            <a:chExt cx="8005727" cy="1161900"/>
          </a:xfrm>
        </p:grpSpPr>
        <p:sp>
          <p:nvSpPr>
            <p:cNvPr id="80" name="Shape 80"/>
            <p:cNvSpPr/>
            <p:nvPr/>
          </p:nvSpPr>
          <p:spPr>
            <a:xfrm flipH="1">
              <a:off x="-13" y="-12187"/>
              <a:ext cx="187800" cy="1161900"/>
            </a:xfrm>
            <a:prstGeom prst="rect">
              <a:avLst/>
            </a:prstGeom>
            <a:solidFill>
              <a:srgbClr val="AB0101"/>
            </a:solidFill>
            <a:ln>
              <a:noFill/>
            </a:ln>
          </p:spPr>
          <p:txBody>
            <a:bodyPr lIns="91425" tIns="45700" rIns="91425" bIns="45700" anchor="ctr" anchorCtr="0">
              <a:noAutofit/>
            </a:bodyPr>
            <a:lstStyle/>
            <a:p>
              <a:endParaRPr/>
            </a:p>
          </p:txBody>
        </p:sp>
        <p:sp>
          <p:nvSpPr>
            <p:cNvPr id="81" name="Shape 81"/>
            <p:cNvSpPr/>
            <p:nvPr/>
          </p:nvSpPr>
          <p:spPr>
            <a:xfrm flipH="1">
              <a:off x="187715" y="-12187"/>
              <a:ext cx="7817999" cy="1161900"/>
            </a:xfrm>
            <a:prstGeom prst="rect">
              <a:avLst/>
            </a:prstGeom>
            <a:solidFill>
              <a:srgbClr val="0F243E"/>
            </a:solidFill>
            <a:ln>
              <a:noFill/>
            </a:ln>
          </p:spPr>
          <p:txBody>
            <a:bodyPr lIns="91425" tIns="45700" rIns="91425" bIns="45700" anchor="ctr" anchorCtr="0">
              <a:noAutofit/>
            </a:bodyPr>
            <a:lstStyle/>
            <a:p>
              <a:endParaRPr/>
            </a:p>
          </p:txBody>
        </p:sp>
      </p:grpSp>
      <p:sp>
        <p:nvSpPr>
          <p:cNvPr id="82" name="Shape 82"/>
          <p:cNvSpPr txBox="1">
            <a:spLocks noGrp="1"/>
          </p:cNvSpPr>
          <p:nvPr>
            <p:ph type="title"/>
          </p:nvPr>
        </p:nvSpPr>
        <p:spPr>
          <a:xfrm>
            <a:off x="457200" y="134801"/>
            <a:ext cx="7315499" cy="1351799"/>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83"/>
        <p:cNvGrpSpPr/>
        <p:nvPr/>
      </p:nvGrpSpPr>
      <p:grpSpPr>
        <a:xfrm>
          <a:off x="0" y="0"/>
          <a:ext cx="0" cy="0"/>
          <a:chOff x="0" y="0"/>
          <a:chExt cx="0" cy="0"/>
        </a:xfrm>
      </p:grpSpPr>
      <p:sp>
        <p:nvSpPr>
          <p:cNvPr id="84" name="Shape 84"/>
          <p:cNvSpPr/>
          <p:nvPr/>
        </p:nvSpPr>
        <p:spPr>
          <a:xfrm flipH="1">
            <a:off x="8964665" y="6165014"/>
            <a:ext cx="187800" cy="695100"/>
          </a:xfrm>
          <a:prstGeom prst="rect">
            <a:avLst/>
          </a:prstGeom>
          <a:solidFill>
            <a:srgbClr val="AB0101"/>
          </a:solidFill>
          <a:ln>
            <a:noFill/>
          </a:ln>
        </p:spPr>
        <p:txBody>
          <a:bodyPr lIns="91425" tIns="45700" rIns="91425" bIns="45700" anchor="ctr" anchorCtr="0">
            <a:noAutofit/>
          </a:bodyPr>
          <a:lstStyle/>
          <a:p>
            <a:endParaRPr/>
          </a:p>
        </p:txBody>
      </p:sp>
      <p:sp>
        <p:nvSpPr>
          <p:cNvPr id="85" name="Shape 85"/>
          <p:cNvSpPr/>
          <p:nvPr/>
        </p:nvSpPr>
        <p:spPr>
          <a:xfrm flipH="1">
            <a:off x="3866777" y="6165014"/>
            <a:ext cx="5097900" cy="695100"/>
          </a:xfrm>
          <a:prstGeom prst="rect">
            <a:avLst/>
          </a:prstGeom>
          <a:solidFill>
            <a:srgbClr val="0F243E"/>
          </a:solidFill>
          <a:ln>
            <a:noFill/>
          </a:ln>
        </p:spPr>
        <p:txBody>
          <a:bodyPr lIns="91425" tIns="45700" rIns="91425" bIns="45700" anchor="ctr" anchorCtr="0">
            <a:noAutofit/>
          </a:bodyPr>
          <a:lstStyle/>
          <a:p>
            <a:endParaRPr/>
          </a:p>
        </p:txBody>
      </p:sp>
      <p:sp>
        <p:nvSpPr>
          <p:cNvPr id="86" name="Shape 86"/>
          <p:cNvSpPr txBox="1">
            <a:spLocks noGrp="1"/>
          </p:cNvSpPr>
          <p:nvPr>
            <p:ph type="body" idx="1"/>
          </p:nvPr>
        </p:nvSpPr>
        <p:spPr>
          <a:xfrm>
            <a:off x="3866812" y="6165014"/>
            <a:ext cx="5097900" cy="695100"/>
          </a:xfrm>
          <a:prstGeom prst="rect">
            <a:avLst/>
          </a:prstGeom>
        </p:spPr>
        <p:txBody>
          <a:bodyPr lIns="91425" tIns="91425" rIns="91425" bIns="91425" anchor="t" anchorCtr="0"/>
          <a:lstStyle>
            <a:lvl1pPr marL="0" indent="88900">
              <a:buClr>
                <a:schemeClr val="lt1"/>
              </a:buClr>
              <a:buSzPct val="100000"/>
              <a:buNone/>
              <a:defRPr sz="1400">
                <a:solidFill>
                  <a:schemeClr val="lt1"/>
                </a:solidFill>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630400" y="6276179"/>
            <a:ext cx="2132640" cy="364359"/>
          </a:xfrm>
          <a:prstGeom prst="rect">
            <a:avLst/>
          </a:prstGeom>
        </p:spPr>
        <p:txBody>
          <a:bodyPr lIns="82945" tIns="41473" rIns="82945" bIns="41473"/>
          <a:lstStyle>
            <a:lvl1pPr>
              <a:defRPr/>
            </a:lvl1pPr>
          </a:lstStyle>
          <a:p>
            <a:pPr>
              <a:defRPr/>
            </a:pPr>
            <a:endParaRPr lang="en-GB"/>
          </a:p>
        </p:txBody>
      </p:sp>
      <p:sp>
        <p:nvSpPr>
          <p:cNvPr id="5" name="Footer Placeholder 4"/>
          <p:cNvSpPr>
            <a:spLocks noGrp="1"/>
          </p:cNvSpPr>
          <p:nvPr>
            <p:ph type="ftr" sz="quarter" idx="11"/>
          </p:nvPr>
        </p:nvSpPr>
        <p:spPr>
          <a:xfrm>
            <a:off x="264960" y="6276179"/>
            <a:ext cx="4839840" cy="364359"/>
          </a:xfrm>
          <a:prstGeom prst="rect">
            <a:avLst/>
          </a:prstGeom>
        </p:spPr>
        <p:txBody>
          <a:bodyPr lIns="82945" tIns="41473" rIns="82945" bIns="41473"/>
          <a:lstStyle>
            <a:lvl1pPr>
              <a:defRPr/>
            </a:lvl1pPr>
          </a:lstStyle>
          <a:p>
            <a:pPr>
              <a:defRPr/>
            </a:pPr>
            <a:endParaRPr lang="en-GB"/>
          </a:p>
        </p:txBody>
      </p:sp>
      <p:sp>
        <p:nvSpPr>
          <p:cNvPr id="6" name="Slide Number Placeholder 5"/>
          <p:cNvSpPr>
            <a:spLocks noGrp="1"/>
          </p:cNvSpPr>
          <p:nvPr>
            <p:ph type="sldNum" sz="quarter" idx="12"/>
          </p:nvPr>
        </p:nvSpPr>
        <p:spPr>
          <a:xfrm>
            <a:off x="7898400" y="6276179"/>
            <a:ext cx="990720" cy="364359"/>
          </a:xfrm>
          <a:prstGeom prst="rect">
            <a:avLst/>
          </a:prstGeom>
        </p:spPr>
        <p:txBody>
          <a:bodyPr lIns="82945" tIns="41473" rIns="82945" bIns="41473"/>
          <a:lstStyle>
            <a:lvl1pPr>
              <a:defRPr/>
            </a:lvl1pPr>
          </a:lstStyle>
          <a:p>
            <a:fld id="{36115604-206D-4445-B70F-0C57DFB06496}" type="slidenum">
              <a:rPr lang="en-GB"/>
              <a:pPr/>
              <a:t>‹#›</a:t>
            </a:fld>
            <a:endParaRPr lang="en-GB"/>
          </a:p>
        </p:txBody>
      </p:sp>
    </p:spTree>
    <p:extLst>
      <p:ext uri="{BB962C8B-B14F-4D97-AF65-F5344CB8AC3E}">
        <p14:creationId xmlns:p14="http://schemas.microsoft.com/office/powerpoint/2010/main" val="2013327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grpSp>
        <p:nvGrpSpPr>
          <p:cNvPr id="5" name="Shape 5"/>
          <p:cNvGrpSpPr/>
          <p:nvPr/>
        </p:nvGrpSpPr>
        <p:grpSpPr>
          <a:xfrm>
            <a:off x="33867" y="-94"/>
            <a:ext cx="3409812" cy="2810236"/>
            <a:chOff x="0" y="1493"/>
            <a:chExt cx="3409812" cy="2810236"/>
          </a:xfrm>
        </p:grpSpPr>
        <p:cxnSp>
          <p:nvCxnSpPr>
            <p:cNvPr id="6" name="Shape 6"/>
            <p:cNvCxnSpPr/>
            <p:nvPr/>
          </p:nvCxnSpPr>
          <p:spPr>
            <a:xfrm>
              <a:off x="0" y="245542"/>
              <a:ext cx="32510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7" name="Shape 7"/>
            <p:cNvCxnSpPr/>
            <p:nvPr/>
          </p:nvCxnSpPr>
          <p:spPr>
            <a:xfrm rot="-5400000">
              <a:off x="-1212177" y="1407880"/>
              <a:ext cx="28062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8" name="Shape 8"/>
            <p:cNvCxnSpPr/>
            <p:nvPr/>
          </p:nvCxnSpPr>
          <p:spPr>
            <a:xfrm>
              <a:off x="0" y="474143"/>
              <a:ext cx="26669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9" name="Shape 9"/>
            <p:cNvCxnSpPr/>
            <p:nvPr/>
          </p:nvCxnSpPr>
          <p:spPr>
            <a:xfrm>
              <a:off x="0" y="702743"/>
              <a:ext cx="21675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0" name="Shape 10"/>
            <p:cNvCxnSpPr/>
            <p:nvPr/>
          </p:nvCxnSpPr>
          <p:spPr>
            <a:xfrm>
              <a:off x="0" y="931342"/>
              <a:ext cx="18626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1" name="Shape 11"/>
            <p:cNvCxnSpPr/>
            <p:nvPr/>
          </p:nvCxnSpPr>
          <p:spPr>
            <a:xfrm>
              <a:off x="0" y="1159942"/>
              <a:ext cx="14900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2" name="Shape 12"/>
            <p:cNvCxnSpPr/>
            <p:nvPr/>
          </p:nvCxnSpPr>
          <p:spPr>
            <a:xfrm>
              <a:off x="0" y="1388542"/>
              <a:ext cx="12191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3" name="Shape 13"/>
            <p:cNvCxnSpPr/>
            <p:nvPr/>
          </p:nvCxnSpPr>
          <p:spPr>
            <a:xfrm>
              <a:off x="0" y="1617142"/>
              <a:ext cx="9905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4" name="Shape 14"/>
            <p:cNvCxnSpPr/>
            <p:nvPr/>
          </p:nvCxnSpPr>
          <p:spPr>
            <a:xfrm>
              <a:off x="0" y="1845742"/>
              <a:ext cx="7452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5" name="Shape 15"/>
            <p:cNvCxnSpPr/>
            <p:nvPr/>
          </p:nvCxnSpPr>
          <p:spPr>
            <a:xfrm>
              <a:off x="0" y="2074342"/>
              <a:ext cx="5333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6" name="Shape 16"/>
            <p:cNvCxnSpPr/>
            <p:nvPr/>
          </p:nvCxnSpPr>
          <p:spPr>
            <a:xfrm>
              <a:off x="0" y="2302943"/>
              <a:ext cx="2624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7" name="Shape 17"/>
            <p:cNvCxnSpPr/>
            <p:nvPr/>
          </p:nvCxnSpPr>
          <p:spPr>
            <a:xfrm rot="-5400000">
              <a:off x="-814261" y="1238115"/>
              <a:ext cx="24683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8" name="Shape 18"/>
            <p:cNvCxnSpPr/>
            <p:nvPr/>
          </p:nvCxnSpPr>
          <p:spPr>
            <a:xfrm rot="-5400000">
              <a:off x="-357712" y="1014527"/>
              <a:ext cx="20180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19" name="Shape 19"/>
            <p:cNvCxnSpPr/>
            <p:nvPr/>
          </p:nvCxnSpPr>
          <p:spPr>
            <a:xfrm rot="-5400000">
              <a:off x="-853" y="887576"/>
              <a:ext cx="17639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0" name="Shape 20"/>
            <p:cNvCxnSpPr/>
            <p:nvPr/>
          </p:nvCxnSpPr>
          <p:spPr>
            <a:xfrm rot="-5400000">
              <a:off x="326307" y="790194"/>
              <a:ext cx="15693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1" name="Shape 21"/>
            <p:cNvCxnSpPr/>
            <p:nvPr/>
          </p:nvCxnSpPr>
          <p:spPr>
            <a:xfrm rot="-5400000">
              <a:off x="636516" y="709726"/>
              <a:ext cx="14085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2" name="Shape 22"/>
            <p:cNvCxnSpPr/>
            <p:nvPr/>
          </p:nvCxnSpPr>
          <p:spPr>
            <a:xfrm rot="-5400000">
              <a:off x="972228" y="603961"/>
              <a:ext cx="11967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3" name="Shape 23"/>
            <p:cNvCxnSpPr/>
            <p:nvPr/>
          </p:nvCxnSpPr>
          <p:spPr>
            <a:xfrm rot="-5400000">
              <a:off x="1278236" y="527761"/>
              <a:ext cx="10443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4" name="Shape 24"/>
            <p:cNvCxnSpPr/>
            <p:nvPr/>
          </p:nvCxnSpPr>
          <p:spPr>
            <a:xfrm rot="-5400000">
              <a:off x="1590398" y="440776"/>
              <a:ext cx="8795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5" name="Shape 25"/>
            <p:cNvCxnSpPr/>
            <p:nvPr/>
          </p:nvCxnSpPr>
          <p:spPr>
            <a:xfrm rot="-5400000">
              <a:off x="1883657" y="377227"/>
              <a:ext cx="7527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6" name="Shape 26"/>
            <p:cNvCxnSpPr/>
            <p:nvPr/>
          </p:nvCxnSpPr>
          <p:spPr>
            <a:xfrm rot="-5400000">
              <a:off x="2198066" y="292493"/>
              <a:ext cx="5834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7" name="Shape 27"/>
            <p:cNvCxnSpPr/>
            <p:nvPr/>
          </p:nvCxnSpPr>
          <p:spPr>
            <a:xfrm rot="-5400000">
              <a:off x="2521027" y="199376"/>
              <a:ext cx="3972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8" name="Shape 28"/>
            <p:cNvCxnSpPr/>
            <p:nvPr/>
          </p:nvCxnSpPr>
          <p:spPr>
            <a:xfrm rot="-5400000">
              <a:off x="2801688" y="148627"/>
              <a:ext cx="2954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29" name="Shape 29"/>
            <p:cNvCxnSpPr/>
            <p:nvPr/>
          </p:nvCxnSpPr>
          <p:spPr>
            <a:xfrm rot="-5400000">
              <a:off x="3079242" y="102444"/>
              <a:ext cx="2015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30" name="Shape 30"/>
            <p:cNvCxnSpPr/>
            <p:nvPr/>
          </p:nvCxnSpPr>
          <p:spPr>
            <a:xfrm rot="-5400000">
              <a:off x="3324762" y="85076"/>
              <a:ext cx="168600" cy="1500"/>
            </a:xfrm>
            <a:prstGeom prst="straightConnector1">
              <a:avLst/>
            </a:prstGeom>
            <a:noFill/>
            <a:ln w="12700" cap="flat">
              <a:solidFill>
                <a:srgbClr val="B7CCE4">
                  <a:alpha val="53725"/>
                </a:srgbClr>
              </a:solidFill>
              <a:prstDash val="solid"/>
              <a:round/>
              <a:headEnd type="none" w="med" len="med"/>
              <a:tailEnd type="none" w="med" len="med"/>
            </a:ln>
          </p:spPr>
        </p:cxnSp>
      </p:grpSp>
      <p:sp>
        <p:nvSpPr>
          <p:cNvPr id="31" name="Shape 31"/>
          <p:cNvSpPr txBox="1">
            <a:spLocks noGrp="1"/>
          </p:cNvSpPr>
          <p:nvPr>
            <p:ph type="title"/>
          </p:nvPr>
        </p:nvSpPr>
        <p:spPr>
          <a:xfrm>
            <a:off x="457200" y="274637"/>
            <a:ext cx="8229600" cy="1143000"/>
          </a:xfrm>
          <a:prstGeom prst="rect">
            <a:avLst/>
          </a:prstGeom>
        </p:spPr>
        <p:txBody>
          <a:bodyPr lIns="91425" tIns="91425" rIns="91425" bIns="91425" anchor="b" anchorCtr="0"/>
          <a:lstStyle>
            <a:lvl1pPr marL="0" indent="279400">
              <a:buClr>
                <a:schemeClr val="lt1"/>
              </a:buClr>
              <a:buSzPct val="100000"/>
              <a:buNone/>
              <a:defRPr sz="4400">
                <a:solidFill>
                  <a:schemeClr val="lt1"/>
                </a:solidFill>
              </a:defRPr>
            </a:lvl1pPr>
            <a:lvl2pPr marL="0" indent="279400">
              <a:buClr>
                <a:schemeClr val="lt1"/>
              </a:buClr>
              <a:buSzPct val="100000"/>
              <a:buNone/>
              <a:defRPr sz="4400">
                <a:solidFill>
                  <a:schemeClr val="lt1"/>
                </a:solidFill>
              </a:defRPr>
            </a:lvl2pPr>
            <a:lvl3pPr marL="0" indent="279400">
              <a:buClr>
                <a:schemeClr val="lt1"/>
              </a:buClr>
              <a:buSzPct val="100000"/>
              <a:buNone/>
              <a:defRPr sz="4400">
                <a:solidFill>
                  <a:schemeClr val="lt1"/>
                </a:solidFill>
              </a:defRPr>
            </a:lvl3pPr>
            <a:lvl4pPr marL="0" indent="279400">
              <a:buClr>
                <a:schemeClr val="lt1"/>
              </a:buClr>
              <a:buSzPct val="100000"/>
              <a:buNone/>
              <a:defRPr sz="4400">
                <a:solidFill>
                  <a:schemeClr val="lt1"/>
                </a:solidFill>
              </a:defRPr>
            </a:lvl4pPr>
            <a:lvl5pPr marL="0" indent="279400">
              <a:buClr>
                <a:schemeClr val="lt1"/>
              </a:buClr>
              <a:buSzPct val="100000"/>
              <a:buNone/>
              <a:defRPr sz="4400">
                <a:solidFill>
                  <a:schemeClr val="lt1"/>
                </a:solidFill>
              </a:defRPr>
            </a:lvl5pPr>
            <a:lvl6pPr marL="0" indent="279400">
              <a:buClr>
                <a:schemeClr val="lt1"/>
              </a:buClr>
              <a:buSzPct val="100000"/>
              <a:buNone/>
              <a:defRPr sz="4400">
                <a:solidFill>
                  <a:schemeClr val="lt1"/>
                </a:solidFill>
              </a:defRPr>
            </a:lvl6pPr>
            <a:lvl7pPr marL="0" indent="279400">
              <a:buClr>
                <a:schemeClr val="lt1"/>
              </a:buClr>
              <a:buSzPct val="100000"/>
              <a:buNone/>
              <a:defRPr sz="4400">
                <a:solidFill>
                  <a:schemeClr val="lt1"/>
                </a:solidFill>
              </a:defRPr>
            </a:lvl7pPr>
            <a:lvl8pPr marL="0" indent="279400">
              <a:buClr>
                <a:schemeClr val="lt1"/>
              </a:buClr>
              <a:buSzPct val="100000"/>
              <a:buNone/>
              <a:defRPr sz="4400">
                <a:solidFill>
                  <a:schemeClr val="lt1"/>
                </a:solidFill>
              </a:defRPr>
            </a:lvl8pPr>
            <a:lvl9pPr marL="0" indent="279400">
              <a:buClr>
                <a:schemeClr val="lt1"/>
              </a:buClr>
              <a:buSzPct val="100000"/>
              <a:buNone/>
              <a:defRPr sz="4400">
                <a:solidFill>
                  <a:schemeClr val="lt1"/>
                </a:solidFill>
              </a:defRPr>
            </a:lvl9pPr>
          </a:lstStyle>
          <a:p>
            <a:endParaRPr/>
          </a:p>
        </p:txBody>
      </p:sp>
      <p:sp>
        <p:nvSpPr>
          <p:cNvPr id="32" name="Shape 32"/>
          <p:cNvSpPr txBox="1">
            <a:spLocks noGrp="1"/>
          </p:cNvSpPr>
          <p:nvPr>
            <p:ph type="body" idx="1"/>
          </p:nvPr>
        </p:nvSpPr>
        <p:spPr>
          <a:xfrm>
            <a:off x="457200" y="1600200"/>
            <a:ext cx="8229600" cy="4526100"/>
          </a:xfrm>
          <a:prstGeom prst="rect">
            <a:avLst/>
          </a:prstGeom>
        </p:spPr>
        <p:txBody>
          <a:bodyPr lIns="91425" tIns="91425" rIns="91425" bIns="91425" anchor="t" anchorCtr="0"/>
          <a:lstStyle>
            <a:lvl1pPr marL="342900" indent="-228600">
              <a:buClr>
                <a:schemeClr val="dk2"/>
              </a:buClr>
              <a:buSzPct val="100000"/>
              <a:defRPr sz="1800">
                <a:solidFill>
                  <a:schemeClr val="dk2"/>
                </a:solidFill>
              </a:defRPr>
            </a:lvl1pPr>
            <a:lvl2pPr marL="742950" indent="-171450">
              <a:spcBef>
                <a:spcPts val="360"/>
              </a:spcBef>
              <a:buClr>
                <a:schemeClr val="dk2"/>
              </a:buClr>
              <a:buSzPct val="100000"/>
              <a:defRPr sz="1800">
                <a:solidFill>
                  <a:schemeClr val="dk2"/>
                </a:solidFill>
              </a:defRPr>
            </a:lvl2pPr>
            <a:lvl3pPr marL="1143000" indent="-114300">
              <a:spcBef>
                <a:spcPts val="360"/>
              </a:spcBef>
              <a:buClr>
                <a:schemeClr val="dk2"/>
              </a:buClr>
              <a:buSzPct val="100000"/>
              <a:defRPr sz="1800">
                <a:solidFill>
                  <a:schemeClr val="dk2"/>
                </a:solidFill>
              </a:defRPr>
            </a:lvl3pPr>
            <a:lvl4pPr marL="1600200" indent="-114300">
              <a:spcBef>
                <a:spcPts val="360"/>
              </a:spcBef>
              <a:buClr>
                <a:schemeClr val="dk2"/>
              </a:buClr>
              <a:buSzPct val="100000"/>
              <a:defRPr sz="1800">
                <a:solidFill>
                  <a:schemeClr val="dk2"/>
                </a:solidFill>
              </a:defRPr>
            </a:lvl4pPr>
            <a:lvl5pPr marL="2057400" indent="-114300">
              <a:spcBef>
                <a:spcPts val="360"/>
              </a:spcBef>
              <a:buClr>
                <a:schemeClr val="dk2"/>
              </a:buClr>
              <a:buSzPct val="100000"/>
              <a:defRPr sz="1800">
                <a:solidFill>
                  <a:schemeClr val="dk2"/>
                </a:solidFill>
              </a:defRPr>
            </a:lvl5pPr>
            <a:lvl6pPr marL="2514600" indent="-114300">
              <a:spcBef>
                <a:spcPts val="360"/>
              </a:spcBef>
              <a:buClr>
                <a:schemeClr val="dk2"/>
              </a:buClr>
              <a:buSzPct val="100000"/>
              <a:defRPr sz="1800">
                <a:solidFill>
                  <a:schemeClr val="dk2"/>
                </a:solidFill>
              </a:defRPr>
            </a:lvl6pPr>
            <a:lvl7pPr marL="2971800" indent="-114300">
              <a:spcBef>
                <a:spcPts val="360"/>
              </a:spcBef>
              <a:buClr>
                <a:schemeClr val="dk2"/>
              </a:buClr>
              <a:buSzPct val="100000"/>
              <a:defRPr sz="1800">
                <a:solidFill>
                  <a:schemeClr val="dk2"/>
                </a:solidFill>
              </a:defRPr>
            </a:lvl7pPr>
            <a:lvl8pPr marL="3429000" indent="-114300">
              <a:spcBef>
                <a:spcPts val="360"/>
              </a:spcBef>
              <a:buClr>
                <a:schemeClr val="dk2"/>
              </a:buClr>
              <a:buSzPct val="100000"/>
              <a:defRPr sz="1800">
                <a:solidFill>
                  <a:schemeClr val="dk2"/>
                </a:solidFill>
              </a:defRPr>
            </a:lvl8pPr>
            <a:lvl9pPr marL="3886200" indent="-114300">
              <a:spcBef>
                <a:spcPts val="360"/>
              </a:spcBef>
              <a:buClr>
                <a:schemeClr val="dk2"/>
              </a:buClr>
              <a:buSzPct val="100000"/>
              <a:defRPr sz="1800">
                <a:solidFill>
                  <a:schemeClr val="dk2"/>
                </a:solidFill>
              </a:defRPr>
            </a:lvl9pPr>
          </a:lstStyle>
          <a:p>
            <a:endParaRPr/>
          </a:p>
        </p:txBody>
      </p:sp>
      <p:grpSp>
        <p:nvGrpSpPr>
          <p:cNvPr id="33" name="Shape 33"/>
          <p:cNvGrpSpPr/>
          <p:nvPr/>
        </p:nvGrpSpPr>
        <p:grpSpPr>
          <a:xfrm rot="10800000">
            <a:off x="5734187" y="4047858"/>
            <a:ext cx="3409812" cy="2810236"/>
            <a:chOff x="0" y="1493"/>
            <a:chExt cx="3409812" cy="2810236"/>
          </a:xfrm>
        </p:grpSpPr>
        <p:cxnSp>
          <p:nvCxnSpPr>
            <p:cNvPr id="34" name="Shape 34"/>
            <p:cNvCxnSpPr/>
            <p:nvPr/>
          </p:nvCxnSpPr>
          <p:spPr>
            <a:xfrm>
              <a:off x="0" y="245542"/>
              <a:ext cx="32510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35" name="Shape 35"/>
            <p:cNvCxnSpPr/>
            <p:nvPr/>
          </p:nvCxnSpPr>
          <p:spPr>
            <a:xfrm rot="-5400000">
              <a:off x="-1212177" y="1407880"/>
              <a:ext cx="28062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36" name="Shape 36"/>
            <p:cNvCxnSpPr/>
            <p:nvPr/>
          </p:nvCxnSpPr>
          <p:spPr>
            <a:xfrm>
              <a:off x="0" y="474143"/>
              <a:ext cx="26669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37" name="Shape 37"/>
            <p:cNvCxnSpPr/>
            <p:nvPr/>
          </p:nvCxnSpPr>
          <p:spPr>
            <a:xfrm>
              <a:off x="0" y="702743"/>
              <a:ext cx="21675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38" name="Shape 38"/>
            <p:cNvCxnSpPr/>
            <p:nvPr/>
          </p:nvCxnSpPr>
          <p:spPr>
            <a:xfrm>
              <a:off x="0" y="931342"/>
              <a:ext cx="18626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39" name="Shape 39"/>
            <p:cNvCxnSpPr/>
            <p:nvPr/>
          </p:nvCxnSpPr>
          <p:spPr>
            <a:xfrm>
              <a:off x="0" y="1159942"/>
              <a:ext cx="14900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0" name="Shape 40"/>
            <p:cNvCxnSpPr/>
            <p:nvPr/>
          </p:nvCxnSpPr>
          <p:spPr>
            <a:xfrm>
              <a:off x="0" y="1388542"/>
              <a:ext cx="12191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1" name="Shape 41"/>
            <p:cNvCxnSpPr/>
            <p:nvPr/>
          </p:nvCxnSpPr>
          <p:spPr>
            <a:xfrm>
              <a:off x="0" y="1617142"/>
              <a:ext cx="9905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2" name="Shape 42"/>
            <p:cNvCxnSpPr/>
            <p:nvPr/>
          </p:nvCxnSpPr>
          <p:spPr>
            <a:xfrm>
              <a:off x="0" y="1845742"/>
              <a:ext cx="7452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3" name="Shape 43"/>
            <p:cNvCxnSpPr/>
            <p:nvPr/>
          </p:nvCxnSpPr>
          <p:spPr>
            <a:xfrm>
              <a:off x="0" y="2074342"/>
              <a:ext cx="5333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4" name="Shape 44"/>
            <p:cNvCxnSpPr/>
            <p:nvPr/>
          </p:nvCxnSpPr>
          <p:spPr>
            <a:xfrm>
              <a:off x="0" y="2302943"/>
              <a:ext cx="2624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5" name="Shape 45"/>
            <p:cNvCxnSpPr/>
            <p:nvPr/>
          </p:nvCxnSpPr>
          <p:spPr>
            <a:xfrm rot="-5400000">
              <a:off x="-814261" y="1238115"/>
              <a:ext cx="24683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6" name="Shape 46"/>
            <p:cNvCxnSpPr/>
            <p:nvPr/>
          </p:nvCxnSpPr>
          <p:spPr>
            <a:xfrm rot="-5400000">
              <a:off x="-357712" y="1014527"/>
              <a:ext cx="20180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7" name="Shape 47"/>
            <p:cNvCxnSpPr/>
            <p:nvPr/>
          </p:nvCxnSpPr>
          <p:spPr>
            <a:xfrm rot="-5400000">
              <a:off x="-853" y="887576"/>
              <a:ext cx="17639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8" name="Shape 48"/>
            <p:cNvCxnSpPr/>
            <p:nvPr/>
          </p:nvCxnSpPr>
          <p:spPr>
            <a:xfrm rot="-5400000">
              <a:off x="326307" y="790194"/>
              <a:ext cx="15693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49" name="Shape 49"/>
            <p:cNvCxnSpPr/>
            <p:nvPr/>
          </p:nvCxnSpPr>
          <p:spPr>
            <a:xfrm rot="-5400000">
              <a:off x="636516" y="709726"/>
              <a:ext cx="14085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0" name="Shape 50"/>
            <p:cNvCxnSpPr/>
            <p:nvPr/>
          </p:nvCxnSpPr>
          <p:spPr>
            <a:xfrm rot="-5400000">
              <a:off x="972228" y="603961"/>
              <a:ext cx="11967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1" name="Shape 51"/>
            <p:cNvCxnSpPr/>
            <p:nvPr/>
          </p:nvCxnSpPr>
          <p:spPr>
            <a:xfrm rot="-5400000">
              <a:off x="1278236" y="527761"/>
              <a:ext cx="10443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2" name="Shape 52"/>
            <p:cNvCxnSpPr/>
            <p:nvPr/>
          </p:nvCxnSpPr>
          <p:spPr>
            <a:xfrm rot="-5400000">
              <a:off x="1590398" y="440776"/>
              <a:ext cx="8795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3" name="Shape 53"/>
            <p:cNvCxnSpPr/>
            <p:nvPr/>
          </p:nvCxnSpPr>
          <p:spPr>
            <a:xfrm rot="-5400000">
              <a:off x="1883657" y="377227"/>
              <a:ext cx="7527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4" name="Shape 54"/>
            <p:cNvCxnSpPr/>
            <p:nvPr/>
          </p:nvCxnSpPr>
          <p:spPr>
            <a:xfrm rot="-5400000">
              <a:off x="2198066" y="292493"/>
              <a:ext cx="5834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5" name="Shape 55"/>
            <p:cNvCxnSpPr/>
            <p:nvPr/>
          </p:nvCxnSpPr>
          <p:spPr>
            <a:xfrm rot="-5400000">
              <a:off x="2521027" y="199376"/>
              <a:ext cx="397200"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6" name="Shape 56"/>
            <p:cNvCxnSpPr/>
            <p:nvPr/>
          </p:nvCxnSpPr>
          <p:spPr>
            <a:xfrm rot="-5400000">
              <a:off x="2801688" y="148627"/>
              <a:ext cx="2954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7" name="Shape 57"/>
            <p:cNvCxnSpPr/>
            <p:nvPr/>
          </p:nvCxnSpPr>
          <p:spPr>
            <a:xfrm rot="-5400000">
              <a:off x="3079242" y="102444"/>
              <a:ext cx="201599" cy="1500"/>
            </a:xfrm>
            <a:prstGeom prst="straightConnector1">
              <a:avLst/>
            </a:prstGeom>
            <a:noFill/>
            <a:ln w="12700" cap="flat">
              <a:solidFill>
                <a:srgbClr val="B7CCE4">
                  <a:alpha val="53725"/>
                </a:srgbClr>
              </a:solidFill>
              <a:prstDash val="solid"/>
              <a:round/>
              <a:headEnd type="none" w="med" len="med"/>
              <a:tailEnd type="none" w="med" len="med"/>
            </a:ln>
          </p:spPr>
        </p:cxnSp>
        <p:cxnSp>
          <p:nvCxnSpPr>
            <p:cNvPr id="58" name="Shape 58"/>
            <p:cNvCxnSpPr/>
            <p:nvPr/>
          </p:nvCxnSpPr>
          <p:spPr>
            <a:xfrm rot="-5400000">
              <a:off x="3324762" y="85076"/>
              <a:ext cx="168600" cy="1500"/>
            </a:xfrm>
            <a:prstGeom prst="straightConnector1">
              <a:avLst/>
            </a:prstGeom>
            <a:noFill/>
            <a:ln w="12700" cap="flat">
              <a:solidFill>
                <a:srgbClr val="B7CCE4">
                  <a:alpha val="53725"/>
                </a:srgbClr>
              </a:solidFill>
              <a:prstDash val="solid"/>
              <a:round/>
              <a:headEnd type="none" w="med" len="med"/>
              <a:tailEnd type="none" w="med" len="med"/>
            </a:ln>
          </p:spPr>
        </p:cxn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httpd.apache.org/" TargetMode="External"/><Relationship Id="rId4" Type="http://schemas.openxmlformats.org/officeDocument/2006/relationships/hyperlink" Target="http://php.net/" TargetMode="External"/><Relationship Id="rId5" Type="http://schemas.openxmlformats.org/officeDocument/2006/relationships/hyperlink" Target="http://www.apachefriends.org/en/xampp.html" TargetMode="External"/><Relationship Id="rId6" Type="http://schemas.openxmlformats.org/officeDocument/2006/relationships/hyperlink" Target="http://www.jetbrains.com/" TargetMode="External"/><Relationship Id="rId7" Type="http://schemas.openxmlformats.org/officeDocument/2006/relationships/hyperlink" Target="http://www.sublimetext.com/" TargetMode="External"/><Relationship Id="rId8" Type="http://schemas.openxmlformats.org/officeDocument/2006/relationships/hyperlink" Target="https://www.virtualbox.org/" TargetMode="External"/><Relationship Id="rId9" Type="http://schemas.openxmlformats.org/officeDocument/2006/relationships/hyperlink" Target="http://www.vmware.com/"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josegonzalez/homebrew-php" TargetMode="External"/><Relationship Id="rId3" Type="http://schemas.openxmlformats.org/officeDocument/2006/relationships/hyperlink" Target="http://blog.joefallon.net/2013/10/install-mysql-on-mac-osx-using-homebrew/"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plotkr2@rpi.edu" TargetMode="External"/><Relationship Id="rId4" Type="http://schemas.openxmlformats.org/officeDocument/2006/relationships/hyperlink" Target="mailto:rplotka@tsi400.com" TargetMode="External"/><Relationship Id="rId5" Type="http://schemas.openxmlformats.org/officeDocument/2006/relationships/hyperlink" Target="mailto:linh6@rpi.edu"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ctrTitle"/>
          </p:nvPr>
        </p:nvSpPr>
        <p:spPr>
          <a:xfrm>
            <a:off x="685800" y="2266575"/>
            <a:ext cx="6400799" cy="1333799"/>
          </a:xfrm>
          <a:prstGeom prst="rect">
            <a:avLst/>
          </a:prstGeom>
        </p:spPr>
        <p:txBody>
          <a:bodyPr lIns="91425" tIns="91425" rIns="91425" bIns="91425" anchor="ctr" anchorCtr="0">
            <a:noAutofit/>
          </a:bodyPr>
          <a:lstStyle/>
          <a:p>
            <a:pPr algn="ctr">
              <a:buNone/>
            </a:pPr>
            <a:r>
              <a:rPr lang="en"/>
              <a:t>Web Science</a:t>
            </a:r>
          </a:p>
        </p:txBody>
      </p:sp>
      <p:sp>
        <p:nvSpPr>
          <p:cNvPr id="90" name="Shape 90"/>
          <p:cNvSpPr txBox="1">
            <a:spLocks noGrp="1"/>
          </p:cNvSpPr>
          <p:nvPr>
            <p:ph type="subTitle" idx="1"/>
          </p:nvPr>
        </p:nvSpPr>
        <p:spPr>
          <a:xfrm>
            <a:off x="685800" y="3600449"/>
            <a:ext cx="6400799" cy="1537800"/>
          </a:xfrm>
          <a:prstGeom prst="rect">
            <a:avLst/>
          </a:prstGeom>
        </p:spPr>
        <p:txBody>
          <a:bodyPr lIns="91425" tIns="91425" rIns="91425" bIns="91425" anchor="t" anchorCtr="0">
            <a:noAutofit/>
          </a:bodyPr>
          <a:lstStyle/>
          <a:p>
            <a:pPr lvl="0" algn="ctr" rtl="0">
              <a:buNone/>
            </a:pPr>
            <a:r>
              <a:rPr lang="en"/>
              <a:t>ITWS4200 - Spring 2014</a:t>
            </a:r>
          </a:p>
          <a:p>
            <a:pPr lvl="0" algn="ctr" rtl="0">
              <a:buNone/>
            </a:pPr>
            <a:r>
              <a:rPr lang="en"/>
              <a:t>M &amp; R 4pm-6pm</a:t>
            </a:r>
          </a:p>
          <a:p>
            <a:pPr algn="ctr">
              <a:buNone/>
            </a:pPr>
            <a:r>
              <a:rPr lang="en"/>
              <a:t>Lally 201</a:t>
            </a:r>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Subject Matter</a:t>
            </a:r>
            <a:endParaRPr lang="en-US" dirty="0"/>
          </a:p>
        </p:txBody>
      </p:sp>
      <p:sp>
        <p:nvSpPr>
          <p:cNvPr id="4" name="Text Placeholder 2"/>
          <p:cNvSpPr>
            <a:spLocks noGrp="1"/>
          </p:cNvSpPr>
          <p:nvPr>
            <p:ph type="body" idx="1"/>
          </p:nvPr>
        </p:nvSpPr>
        <p:spPr>
          <a:xfrm>
            <a:off x="457200" y="1704688"/>
            <a:ext cx="8229600" cy="4840199"/>
          </a:xfrm>
        </p:spPr>
        <p:txBody>
          <a:bodyPr/>
          <a:lstStyle/>
          <a:p>
            <a:pPr marL="114300" indent="0"/>
            <a:r>
              <a:rPr lang="en-US" dirty="0" smtClean="0"/>
              <a:t>We will also be covering topics such as;</a:t>
            </a:r>
          </a:p>
          <a:p>
            <a:pPr marL="114300" indent="0"/>
            <a:endParaRPr lang="en-US" dirty="0"/>
          </a:p>
          <a:p>
            <a:pPr marL="114300" indent="0"/>
            <a:r>
              <a:rPr lang="en-US" dirty="0" smtClean="0"/>
              <a:t>Software versioning and bug tracking</a:t>
            </a:r>
          </a:p>
          <a:p>
            <a:pPr marL="114300" indent="0"/>
            <a:r>
              <a:rPr lang="en-US" dirty="0" smtClean="0"/>
              <a:t>Project management</a:t>
            </a:r>
          </a:p>
          <a:p>
            <a:pPr marL="114300" indent="0"/>
            <a:r>
              <a:rPr lang="en-US" dirty="0" smtClean="0"/>
              <a:t>Testing</a:t>
            </a:r>
          </a:p>
          <a:p>
            <a:pPr marL="114300" indent="0"/>
            <a:r>
              <a:rPr lang="en-US" dirty="0" smtClean="0"/>
              <a:t>Big Data</a:t>
            </a:r>
          </a:p>
          <a:p>
            <a:pPr marL="114300" indent="0"/>
            <a:endParaRPr lang="en-US" dirty="0"/>
          </a:p>
          <a:p>
            <a:pPr marL="114300" indent="0"/>
            <a:r>
              <a:rPr lang="en-US" dirty="0" smtClean="0"/>
              <a:t>These are intended to expand your exposure to the ‘big picture’ but also to help you in your projects (project management, bug tracking, testing and software versioning)</a:t>
            </a:r>
          </a:p>
          <a:p>
            <a:pPr marL="114300" indent="0"/>
            <a:endParaRPr lang="en-US" dirty="0"/>
          </a:p>
          <a:p>
            <a:pPr marL="114300" indent="0"/>
            <a:r>
              <a:rPr lang="en-US" dirty="0" smtClean="0"/>
              <a:t>These practices are to be used in your projects and should be documented throughout your process.</a:t>
            </a:r>
          </a:p>
          <a:p>
            <a:endParaRPr lang="en-US" dirty="0" smtClean="0"/>
          </a:p>
        </p:txBody>
      </p:sp>
    </p:spTree>
    <p:extLst>
      <p:ext uri="{BB962C8B-B14F-4D97-AF65-F5344CB8AC3E}">
        <p14:creationId xmlns:p14="http://schemas.microsoft.com/office/powerpoint/2010/main" val="2970979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Projects</a:t>
            </a:r>
            <a:endParaRPr lang="en-US" dirty="0"/>
          </a:p>
        </p:txBody>
      </p:sp>
      <p:sp>
        <p:nvSpPr>
          <p:cNvPr id="3" name="Text Placeholder 2"/>
          <p:cNvSpPr>
            <a:spLocks noGrp="1"/>
          </p:cNvSpPr>
          <p:nvPr>
            <p:ph type="body" idx="1"/>
          </p:nvPr>
        </p:nvSpPr>
        <p:spPr/>
        <p:txBody>
          <a:bodyPr/>
          <a:lstStyle/>
          <a:p>
            <a:pPr marL="400050" indent="-285750">
              <a:buFont typeface="Arial"/>
              <a:buChar char="•"/>
            </a:pPr>
            <a:r>
              <a:rPr lang="en-US" dirty="0" smtClean="0"/>
              <a:t>Groups of 5 max</a:t>
            </a:r>
          </a:p>
          <a:p>
            <a:pPr marL="400050" indent="-285750">
              <a:buFont typeface="Arial"/>
              <a:buChar char="•"/>
            </a:pPr>
            <a:r>
              <a:rPr lang="en-US" dirty="0" smtClean="0"/>
              <a:t>I will assign groups by Monday (once I have final enrollment)</a:t>
            </a:r>
          </a:p>
          <a:p>
            <a:pPr marL="400050" indent="-285750">
              <a:buFont typeface="Arial"/>
              <a:buChar char="•"/>
            </a:pPr>
            <a:r>
              <a:rPr lang="en-US" dirty="0" smtClean="0"/>
              <a:t>Groups must be chosen and approved by Lab 1</a:t>
            </a:r>
          </a:p>
          <a:p>
            <a:pPr marL="800100" lvl="1" indent="-285750">
              <a:buFont typeface="Arial"/>
              <a:buChar char="•"/>
            </a:pPr>
            <a:r>
              <a:rPr lang="en-US" dirty="0" smtClean="0"/>
              <a:t>you will sit in your groups for this class after today</a:t>
            </a:r>
          </a:p>
          <a:p>
            <a:pPr marL="400050" indent="-285750">
              <a:buFont typeface="Arial"/>
              <a:buChar char="•"/>
            </a:pPr>
            <a:r>
              <a:rPr lang="en-US" dirty="0" smtClean="0"/>
              <a:t>Groups will come up with an idea for an application</a:t>
            </a:r>
          </a:p>
          <a:p>
            <a:pPr marL="800100" lvl="1" indent="-285750">
              <a:buFont typeface="Arial"/>
              <a:buChar char="•"/>
            </a:pPr>
            <a:r>
              <a:rPr lang="en-US" dirty="0" smtClean="0"/>
              <a:t>To be submitted to LMS by </a:t>
            </a:r>
            <a:r>
              <a:rPr lang="en-US" dirty="0" err="1" smtClean="0"/>
              <a:t>eod</a:t>
            </a:r>
            <a:r>
              <a:rPr lang="en-US" dirty="0" smtClean="0"/>
              <a:t> </a:t>
            </a:r>
            <a:r>
              <a:rPr lang="en-US" i="1" dirty="0" smtClean="0"/>
              <a:t>prior</a:t>
            </a:r>
            <a:r>
              <a:rPr lang="en-US" dirty="0" smtClean="0"/>
              <a:t> to lab 2</a:t>
            </a:r>
          </a:p>
          <a:p>
            <a:pPr marL="800100" lvl="1" indent="-285750">
              <a:buFont typeface="Arial"/>
              <a:buChar char="•"/>
            </a:pPr>
            <a:r>
              <a:rPr lang="en-US" dirty="0" smtClean="0"/>
              <a:t>Any needed adjustments to be done by </a:t>
            </a:r>
            <a:r>
              <a:rPr lang="en-US" dirty="0" err="1" smtClean="0"/>
              <a:t>eod</a:t>
            </a:r>
            <a:r>
              <a:rPr lang="en-US" smtClean="0"/>
              <a:t> prior to lab 3</a:t>
            </a:r>
            <a:endParaRPr lang="en-US" dirty="0" smtClean="0"/>
          </a:p>
          <a:p>
            <a:pPr marL="400050" indent="-285750">
              <a:buFont typeface="Arial"/>
              <a:buChar char="•"/>
            </a:pPr>
            <a:r>
              <a:rPr lang="en-US" dirty="0" smtClean="0"/>
              <a:t>Ideas must be based on a commercial solution;</a:t>
            </a:r>
          </a:p>
          <a:p>
            <a:pPr marL="800100" lvl="1" indent="-285750">
              <a:buFont typeface="Arial"/>
              <a:buChar char="•"/>
            </a:pPr>
            <a:r>
              <a:rPr lang="en-US" dirty="0" smtClean="0"/>
              <a:t>Task Manager</a:t>
            </a:r>
          </a:p>
          <a:p>
            <a:pPr marL="800100" lvl="1" indent="-285750">
              <a:buFont typeface="Arial"/>
              <a:buChar char="•"/>
            </a:pPr>
            <a:r>
              <a:rPr lang="en-US" dirty="0" smtClean="0"/>
              <a:t>Email client</a:t>
            </a:r>
          </a:p>
          <a:p>
            <a:pPr marL="800100" lvl="1" indent="-285750">
              <a:buFont typeface="Arial"/>
              <a:buChar char="•"/>
            </a:pPr>
            <a:r>
              <a:rPr lang="en-US" dirty="0" smtClean="0"/>
              <a:t>File manager</a:t>
            </a:r>
          </a:p>
          <a:p>
            <a:pPr marL="800100" lvl="1" indent="-285750">
              <a:buFont typeface="Arial"/>
              <a:buChar char="•"/>
            </a:pPr>
            <a:r>
              <a:rPr lang="en-US" dirty="0" smtClean="0"/>
              <a:t>Game</a:t>
            </a:r>
          </a:p>
          <a:p>
            <a:pPr marL="800100" lvl="1" indent="-285750">
              <a:buFont typeface="Arial"/>
              <a:buChar char="•"/>
            </a:pPr>
            <a:r>
              <a:rPr lang="en-US" dirty="0" err="1" smtClean="0"/>
              <a:t>Etc</a:t>
            </a:r>
            <a:r>
              <a:rPr lang="en-US" dirty="0" smtClean="0"/>
              <a:t> . . .</a:t>
            </a:r>
          </a:p>
          <a:p>
            <a:pPr marL="800100" lvl="1" indent="-285750">
              <a:buFont typeface="Arial"/>
              <a:buChar char="•"/>
            </a:pPr>
            <a:endParaRPr lang="en-US" dirty="0" smtClean="0"/>
          </a:p>
          <a:p>
            <a:pPr marL="400050" indent="-285750">
              <a:buFont typeface="Arial"/>
              <a:buChar char="•"/>
            </a:pPr>
            <a:endParaRPr lang="en-US" dirty="0" smtClean="0"/>
          </a:p>
          <a:p>
            <a:endParaRPr lang="en-US" dirty="0" smtClean="0"/>
          </a:p>
          <a:p>
            <a:endParaRPr lang="en-US" dirty="0" smtClean="0"/>
          </a:p>
        </p:txBody>
      </p:sp>
    </p:spTree>
    <p:extLst>
      <p:ext uri="{BB962C8B-B14F-4D97-AF65-F5344CB8AC3E}">
        <p14:creationId xmlns:p14="http://schemas.microsoft.com/office/powerpoint/2010/main" val="2563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Projects</a:t>
            </a:r>
            <a:endParaRPr lang="en-US" dirty="0"/>
          </a:p>
        </p:txBody>
      </p:sp>
      <p:sp>
        <p:nvSpPr>
          <p:cNvPr id="3" name="Text Placeholder 2"/>
          <p:cNvSpPr>
            <a:spLocks noGrp="1"/>
          </p:cNvSpPr>
          <p:nvPr>
            <p:ph type="body" idx="1"/>
          </p:nvPr>
        </p:nvSpPr>
        <p:spPr/>
        <p:txBody>
          <a:bodyPr/>
          <a:lstStyle/>
          <a:p>
            <a:pPr marL="400050" indent="-285750">
              <a:buFont typeface="Arial"/>
              <a:buChar char="•"/>
            </a:pPr>
            <a:r>
              <a:rPr lang="en-US" dirty="0" smtClean="0"/>
              <a:t>Projects must be well conceived</a:t>
            </a:r>
          </a:p>
          <a:p>
            <a:pPr marL="800100" lvl="1" indent="-285750">
              <a:buFont typeface="Arial"/>
              <a:buChar char="•"/>
            </a:pPr>
            <a:r>
              <a:rPr lang="en-US" dirty="0" smtClean="0"/>
              <a:t>Web, mobile web, database</a:t>
            </a:r>
          </a:p>
          <a:p>
            <a:pPr marL="800100" lvl="1" indent="-285750">
              <a:buFont typeface="Arial"/>
              <a:buChar char="•"/>
            </a:pPr>
            <a:r>
              <a:rPr lang="en-US" dirty="0" smtClean="0"/>
              <a:t>Project plan</a:t>
            </a:r>
          </a:p>
          <a:p>
            <a:pPr marL="800100" lvl="1" indent="-285750">
              <a:buFont typeface="Arial"/>
              <a:buChar char="•"/>
            </a:pPr>
            <a:r>
              <a:rPr lang="en-US" dirty="0" smtClean="0"/>
              <a:t>Task assignments and dates</a:t>
            </a:r>
          </a:p>
          <a:p>
            <a:pPr marL="800100" lvl="1" indent="-285750">
              <a:buFont typeface="Arial"/>
              <a:buChar char="•"/>
            </a:pPr>
            <a:r>
              <a:rPr lang="en-US" dirty="0" smtClean="0"/>
              <a:t>Software versioning and bug tracking</a:t>
            </a:r>
          </a:p>
          <a:p>
            <a:pPr marL="800100" lvl="1" indent="-285750">
              <a:buFont typeface="Arial"/>
              <a:buChar char="•"/>
            </a:pPr>
            <a:r>
              <a:rPr lang="en-US" dirty="0" smtClean="0"/>
              <a:t>Testing plans, etc…</a:t>
            </a:r>
          </a:p>
          <a:p>
            <a:pPr marL="800100" lvl="1" indent="-285750">
              <a:buFont typeface="Arial"/>
              <a:buChar char="•"/>
            </a:pPr>
            <a:r>
              <a:rPr lang="en-US" dirty="0" smtClean="0">
                <a:solidFill>
                  <a:srgbClr val="FF0000"/>
                </a:solidFill>
              </a:rPr>
              <a:t>Conception, plan and prototype should be ready for mid term</a:t>
            </a:r>
          </a:p>
          <a:p>
            <a:pPr marL="400050" indent="-285750">
              <a:buFont typeface="Arial"/>
              <a:buChar char="•"/>
            </a:pPr>
            <a:r>
              <a:rPr lang="en-US" dirty="0" smtClean="0"/>
              <a:t>Projects must be well executed</a:t>
            </a:r>
          </a:p>
          <a:p>
            <a:pPr marL="800100" lvl="1" indent="-285750">
              <a:buFont typeface="Arial"/>
              <a:buChar char="•"/>
            </a:pPr>
            <a:r>
              <a:rPr lang="en-US" dirty="0" smtClean="0"/>
              <a:t>Meaning that in the ideal – once presented, you should be ready to put your solution on an app store or web site to be sold.</a:t>
            </a:r>
          </a:p>
          <a:p>
            <a:pPr marL="800100" lvl="2" indent="-285750">
              <a:spcBef>
                <a:spcPts val="0"/>
              </a:spcBef>
              <a:buFont typeface="Arial"/>
              <a:buChar char="•"/>
            </a:pPr>
            <a:r>
              <a:rPr lang="en-US" dirty="0">
                <a:solidFill>
                  <a:srgbClr val="FF0000"/>
                </a:solidFill>
              </a:rPr>
              <a:t>Solution should be complete and working by final presentation</a:t>
            </a:r>
          </a:p>
          <a:p>
            <a:pPr marL="400050" indent="-285750">
              <a:buFont typeface="Arial"/>
              <a:buChar char="•"/>
            </a:pPr>
            <a:endParaRPr lang="en-US" dirty="0" smtClean="0"/>
          </a:p>
          <a:p>
            <a:endParaRPr lang="en-US" dirty="0" smtClean="0"/>
          </a:p>
          <a:p>
            <a:endParaRPr lang="en-US" dirty="0" smtClean="0"/>
          </a:p>
        </p:txBody>
      </p:sp>
    </p:spTree>
    <p:extLst>
      <p:ext uri="{BB962C8B-B14F-4D97-AF65-F5344CB8AC3E}">
        <p14:creationId xmlns:p14="http://schemas.microsoft.com/office/powerpoint/2010/main" val="299805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Projects</a:t>
            </a:r>
            <a:endParaRPr lang="en-US" dirty="0"/>
          </a:p>
        </p:txBody>
      </p:sp>
      <p:sp>
        <p:nvSpPr>
          <p:cNvPr id="3" name="Text Placeholder 2"/>
          <p:cNvSpPr>
            <a:spLocks noGrp="1"/>
          </p:cNvSpPr>
          <p:nvPr>
            <p:ph type="body" idx="1"/>
          </p:nvPr>
        </p:nvSpPr>
        <p:spPr/>
        <p:txBody>
          <a:bodyPr/>
          <a:lstStyle/>
          <a:p>
            <a:r>
              <a:rPr lang="en-US" dirty="0" smtClean="0"/>
              <a:t>Proposals</a:t>
            </a:r>
          </a:p>
          <a:p>
            <a:r>
              <a:rPr lang="en-US" dirty="0"/>
              <a:t>	</a:t>
            </a:r>
            <a:r>
              <a:rPr lang="en-US" dirty="0" smtClean="0"/>
              <a:t>due 2/5/14 - </a:t>
            </a:r>
            <a:r>
              <a:rPr lang="en-US" dirty="0" err="1" smtClean="0"/>
              <a:t>eod</a:t>
            </a:r>
            <a:endParaRPr lang="en-US" dirty="0" smtClean="0"/>
          </a:p>
          <a:p>
            <a:endParaRPr lang="en-US" dirty="0" smtClean="0"/>
          </a:p>
          <a:p>
            <a:r>
              <a:rPr lang="en-US" dirty="0" smtClean="0"/>
              <a:t>Mid term presentations</a:t>
            </a:r>
          </a:p>
          <a:p>
            <a:r>
              <a:rPr lang="en-US" dirty="0"/>
              <a:t>	</a:t>
            </a:r>
            <a:r>
              <a:rPr lang="en-US" dirty="0" smtClean="0"/>
              <a:t>3/17 – in class</a:t>
            </a:r>
          </a:p>
          <a:p>
            <a:r>
              <a:rPr lang="en-US" dirty="0" smtClean="0"/>
              <a:t>	3/20 – in class</a:t>
            </a:r>
          </a:p>
          <a:p>
            <a:endParaRPr lang="en-US" dirty="0" smtClean="0"/>
          </a:p>
          <a:p>
            <a:r>
              <a:rPr lang="en-US" dirty="0" smtClean="0"/>
              <a:t>Final presentations</a:t>
            </a:r>
          </a:p>
          <a:p>
            <a:r>
              <a:rPr lang="en-US" dirty="0" smtClean="0"/>
              <a:t>	4/28 – in class</a:t>
            </a:r>
          </a:p>
          <a:p>
            <a:r>
              <a:rPr lang="en-US" dirty="0"/>
              <a:t>	</a:t>
            </a:r>
            <a:r>
              <a:rPr lang="en-US" dirty="0" smtClean="0"/>
              <a:t>5/1 – in class</a:t>
            </a:r>
          </a:p>
        </p:txBody>
      </p:sp>
    </p:spTree>
    <p:extLst>
      <p:ext uri="{BB962C8B-B14F-4D97-AF65-F5344CB8AC3E}">
        <p14:creationId xmlns:p14="http://schemas.microsoft.com/office/powerpoint/2010/main" val="2509430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Environments</a:t>
            </a:r>
            <a:endParaRPr lang="en-US" dirty="0"/>
          </a:p>
        </p:txBody>
      </p:sp>
      <p:sp>
        <p:nvSpPr>
          <p:cNvPr id="3" name="Text Placeholder 2"/>
          <p:cNvSpPr>
            <a:spLocks noGrp="1"/>
          </p:cNvSpPr>
          <p:nvPr>
            <p:ph type="body" idx="1"/>
          </p:nvPr>
        </p:nvSpPr>
        <p:spPr/>
        <p:txBody>
          <a:bodyPr/>
          <a:lstStyle/>
          <a:p>
            <a:pPr marL="400050" indent="-285750">
              <a:buFont typeface="Arial"/>
              <a:buChar char="•"/>
            </a:pPr>
            <a:r>
              <a:rPr lang="en-US" dirty="0" smtClean="0"/>
              <a:t>Apache</a:t>
            </a:r>
          </a:p>
          <a:p>
            <a:pPr marL="400050" indent="-285750">
              <a:buFont typeface="Arial"/>
              <a:buChar char="•"/>
            </a:pPr>
            <a:r>
              <a:rPr lang="en-US" dirty="0" smtClean="0"/>
              <a:t>PHP</a:t>
            </a:r>
          </a:p>
          <a:p>
            <a:pPr marL="400050" indent="-285750">
              <a:buFont typeface="Arial"/>
              <a:buChar char="•"/>
            </a:pPr>
            <a:r>
              <a:rPr lang="en-US" dirty="0" smtClean="0"/>
              <a:t>HTML5</a:t>
            </a:r>
          </a:p>
          <a:p>
            <a:pPr marL="400050" indent="-285750">
              <a:buFont typeface="Arial"/>
              <a:buChar char="•"/>
            </a:pPr>
            <a:r>
              <a:rPr lang="en-US" dirty="0" smtClean="0"/>
              <a:t>CSS</a:t>
            </a:r>
          </a:p>
          <a:p>
            <a:pPr marL="400050" indent="-285750">
              <a:buFont typeface="Arial"/>
              <a:buChar char="•"/>
            </a:pPr>
            <a:r>
              <a:rPr lang="en-US" dirty="0" err="1" smtClean="0"/>
              <a:t>Javascript</a:t>
            </a:r>
            <a:endParaRPr lang="en-US" dirty="0" smtClean="0"/>
          </a:p>
          <a:p>
            <a:pPr marL="400050" indent="-285750">
              <a:buFont typeface="Arial"/>
              <a:buChar char="•"/>
            </a:pPr>
            <a:r>
              <a:rPr lang="en-US" dirty="0" err="1" smtClean="0"/>
              <a:t>jQuery</a:t>
            </a:r>
            <a:endParaRPr lang="en-US" dirty="0" smtClean="0"/>
          </a:p>
          <a:p>
            <a:pPr marL="400050" indent="-285750">
              <a:buFont typeface="Arial"/>
              <a:buChar char="•"/>
            </a:pPr>
            <a:r>
              <a:rPr lang="en-US" dirty="0" err="1" smtClean="0"/>
              <a:t>jQueryUI</a:t>
            </a:r>
            <a:endParaRPr lang="en-US" dirty="0" smtClean="0"/>
          </a:p>
          <a:p>
            <a:pPr marL="400050" indent="-285750">
              <a:buFont typeface="Arial"/>
              <a:buChar char="•"/>
            </a:pPr>
            <a:r>
              <a:rPr lang="en-US" dirty="0" err="1" smtClean="0"/>
              <a:t>jQueryMobile</a:t>
            </a:r>
            <a:endParaRPr lang="en-US" dirty="0" smtClean="0"/>
          </a:p>
          <a:p>
            <a:pPr marL="400050" indent="-285750">
              <a:buFont typeface="Arial"/>
              <a:buChar char="•"/>
            </a:pPr>
            <a:r>
              <a:rPr lang="en-US" dirty="0" err="1" smtClean="0"/>
              <a:t>Node.js</a:t>
            </a:r>
            <a:endParaRPr lang="en-US" dirty="0" smtClean="0"/>
          </a:p>
          <a:p>
            <a:pPr marL="400050" indent="-285750">
              <a:buFont typeface="Arial"/>
              <a:buChar char="•"/>
            </a:pPr>
            <a:r>
              <a:rPr lang="en-US" dirty="0" smtClean="0"/>
              <a:t>Ruby on Rails</a:t>
            </a:r>
          </a:p>
          <a:p>
            <a:pPr marL="400050" indent="-285750">
              <a:buFont typeface="Arial"/>
              <a:buChar char="•"/>
            </a:pPr>
            <a:r>
              <a:rPr lang="en-US" dirty="0" err="1" smtClean="0"/>
              <a:t>mySQL</a:t>
            </a:r>
            <a:r>
              <a:rPr lang="en-US" dirty="0" smtClean="0"/>
              <a:t>/</a:t>
            </a:r>
            <a:r>
              <a:rPr lang="en-US" dirty="0" err="1" smtClean="0"/>
              <a:t>MariaDB</a:t>
            </a:r>
            <a:endParaRPr lang="en-US" dirty="0" smtClean="0"/>
          </a:p>
          <a:p>
            <a:pPr marL="400050" indent="-285750">
              <a:buFont typeface="Arial"/>
              <a:buChar char="•"/>
            </a:pPr>
            <a:r>
              <a:rPr lang="en-US" dirty="0" err="1" smtClean="0"/>
              <a:t>MongoDB</a:t>
            </a:r>
            <a:endParaRPr lang="en-US" dirty="0" smtClean="0"/>
          </a:p>
          <a:p>
            <a:pPr marL="400050" indent="-285750">
              <a:buFont typeface="Arial"/>
              <a:buChar char="•"/>
            </a:pPr>
            <a:r>
              <a:rPr lang="en-US" dirty="0" err="1" smtClean="0"/>
              <a:t>PostGreSQL</a:t>
            </a:r>
            <a:endParaRPr lang="en-US" dirty="0" smtClean="0"/>
          </a:p>
          <a:p>
            <a:endParaRPr lang="en-US" dirty="0"/>
          </a:p>
        </p:txBody>
      </p:sp>
    </p:spTree>
    <p:extLst>
      <p:ext uri="{BB962C8B-B14F-4D97-AF65-F5344CB8AC3E}">
        <p14:creationId xmlns:p14="http://schemas.microsoft.com/office/powerpoint/2010/main" val="1793063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a:buNone/>
            </a:pPr>
            <a:r>
              <a:rPr lang="en"/>
              <a:t>require_once</a:t>
            </a:r>
          </a:p>
        </p:txBody>
      </p:sp>
      <p:sp>
        <p:nvSpPr>
          <p:cNvPr id="114" name="Shape 114"/>
          <p:cNvSpPr txBox="1">
            <a:spLocks noGrp="1"/>
          </p:cNvSpPr>
          <p:nvPr>
            <p:ph type="body" idx="1"/>
          </p:nvPr>
        </p:nvSpPr>
        <p:spPr>
          <a:xfrm>
            <a:off x="457200" y="1704688"/>
            <a:ext cx="8229600" cy="4840199"/>
          </a:xfrm>
          <a:prstGeom prst="rect">
            <a:avLst/>
          </a:prstGeom>
        </p:spPr>
        <p:txBody>
          <a:bodyPr lIns="91425" tIns="91425" rIns="91425" bIns="91425" anchor="t" anchorCtr="0">
            <a:noAutofit/>
          </a:bodyPr>
          <a:lstStyle/>
          <a:p>
            <a:pPr marL="457200" lvl="0" indent="-342900" rtl="0">
              <a:buClr>
                <a:schemeClr val="dk2"/>
              </a:buClr>
              <a:buSzPct val="166666"/>
              <a:buFont typeface="Arial"/>
              <a:buChar char="•"/>
            </a:pPr>
            <a:r>
              <a:rPr lang="en" dirty="0" smtClean="0"/>
              <a:t>required</a:t>
            </a:r>
            <a:endParaRPr lang="en" dirty="0"/>
          </a:p>
          <a:p>
            <a:pPr marL="914400" lvl="1" indent="-342900" rtl="0">
              <a:buClr>
                <a:schemeClr val="dk2"/>
              </a:buClr>
              <a:buSzPct val="100000"/>
              <a:buFont typeface="Courier New"/>
              <a:buChar char="o"/>
            </a:pPr>
            <a:r>
              <a:rPr lang="en" dirty="0"/>
              <a:t>LAMP stack - you should already be familiar with how to install and configure this</a:t>
            </a:r>
          </a:p>
          <a:p>
            <a:pPr marL="1371600" lvl="2" indent="-342900" rtl="0">
              <a:buClr>
                <a:schemeClr val="dk2"/>
              </a:buClr>
              <a:buSzPct val="100000"/>
              <a:buFont typeface="Wingdings"/>
              <a:buChar char="§"/>
            </a:pPr>
            <a:r>
              <a:rPr lang="en" dirty="0"/>
              <a:t>you must have </a:t>
            </a:r>
            <a:r>
              <a:rPr lang="en" u="sng" dirty="0">
                <a:solidFill>
                  <a:schemeClr val="hlink"/>
                </a:solidFill>
                <a:hlinkClick r:id="rId3"/>
              </a:rPr>
              <a:t>Apache 2.4</a:t>
            </a:r>
            <a:r>
              <a:rPr lang="en" dirty="0"/>
              <a:t>+ with </a:t>
            </a:r>
            <a:r>
              <a:rPr lang="en" u="sng" dirty="0">
                <a:solidFill>
                  <a:schemeClr val="hlink"/>
                </a:solidFill>
                <a:hlinkClick r:id="rId4"/>
              </a:rPr>
              <a:t>PHP 5.4</a:t>
            </a:r>
            <a:r>
              <a:rPr lang="en" dirty="0"/>
              <a:t>+</a:t>
            </a:r>
          </a:p>
          <a:p>
            <a:pPr marL="1371600" lvl="2" indent="-342900" rtl="0">
              <a:buClr>
                <a:schemeClr val="dk2"/>
              </a:buClr>
              <a:buSzPct val="100000"/>
              <a:buFont typeface="Wingdings"/>
              <a:buChar char="§"/>
            </a:pPr>
            <a:r>
              <a:rPr lang="en" dirty="0"/>
              <a:t>MySQL (PostgreSQL, MongoDB later in semester)</a:t>
            </a:r>
          </a:p>
          <a:p>
            <a:pPr marL="1371600" lvl="2" indent="-342900" rtl="0">
              <a:buClr>
                <a:schemeClr val="dk2"/>
              </a:buClr>
              <a:buSzPct val="100000"/>
              <a:buFont typeface="Wingdings"/>
              <a:buChar char="§"/>
            </a:pPr>
            <a:r>
              <a:rPr lang="en" u="sng" dirty="0">
                <a:solidFill>
                  <a:schemeClr val="hlink"/>
                </a:solidFill>
                <a:hlinkClick r:id="rId5"/>
              </a:rPr>
              <a:t>XAMPP</a:t>
            </a:r>
            <a:r>
              <a:rPr lang="en" dirty="0"/>
              <a:t> is a reasonable choice</a:t>
            </a:r>
          </a:p>
          <a:p>
            <a:pPr marL="914400" lvl="1" indent="-342900" rtl="0">
              <a:buClr>
                <a:schemeClr val="dk2"/>
              </a:buClr>
              <a:buSzPct val="100000"/>
              <a:buFont typeface="Courier New"/>
              <a:buChar char="o"/>
            </a:pPr>
            <a:r>
              <a:rPr lang="en" dirty="0"/>
              <a:t>IDE (like </a:t>
            </a:r>
            <a:r>
              <a:rPr lang="en" u="sng" dirty="0">
                <a:solidFill>
                  <a:schemeClr val="hlink"/>
                </a:solidFill>
                <a:hlinkClick r:id="rId6"/>
              </a:rPr>
              <a:t>intelliJ</a:t>
            </a:r>
            <a:r>
              <a:rPr lang="en" dirty="0"/>
              <a:t>) or text editor (like </a:t>
            </a:r>
            <a:r>
              <a:rPr lang="en" u="sng" dirty="0">
                <a:solidFill>
                  <a:schemeClr val="hlink"/>
                </a:solidFill>
                <a:hlinkClick r:id="rId7"/>
              </a:rPr>
              <a:t>sublime text</a:t>
            </a:r>
            <a:r>
              <a:rPr lang="en" dirty="0"/>
              <a:t>)</a:t>
            </a:r>
          </a:p>
          <a:p>
            <a:endParaRPr lang="en" dirty="0"/>
          </a:p>
          <a:p>
            <a:pPr marL="457200" lvl="0" indent="-342900">
              <a:buSzPct val="166666"/>
              <a:buFont typeface="Arial"/>
              <a:buChar char="•"/>
            </a:pPr>
            <a:r>
              <a:rPr lang="en" dirty="0"/>
              <a:t>optional - but highly recommended</a:t>
            </a:r>
          </a:p>
          <a:p>
            <a:pPr marL="914400" lvl="1" indent="-342900">
              <a:buFont typeface="Courier New"/>
              <a:buChar char="o"/>
            </a:pPr>
            <a:r>
              <a:rPr lang="en" u="sng" dirty="0">
                <a:solidFill>
                  <a:schemeClr val="hlink"/>
                </a:solidFill>
                <a:hlinkClick r:id="rId8"/>
              </a:rPr>
              <a:t>virtualbox</a:t>
            </a:r>
          </a:p>
          <a:p>
            <a:pPr marL="914400" lvl="1" indent="-342900">
              <a:buFont typeface="Courier New"/>
              <a:buChar char="o"/>
            </a:pPr>
            <a:r>
              <a:rPr lang="en" u="sng" dirty="0">
                <a:solidFill>
                  <a:schemeClr val="hlink"/>
                </a:solidFill>
                <a:hlinkClick r:id="rId9"/>
              </a:rPr>
              <a:t>VMware</a:t>
            </a:r>
          </a:p>
          <a:p>
            <a:pPr marL="914400" lvl="1" indent="-342900">
              <a:buFont typeface="Courier New"/>
              <a:buChar char="o"/>
            </a:pPr>
            <a:r>
              <a:rPr lang="en" dirty="0"/>
              <a:t>etc</a:t>
            </a:r>
          </a:p>
          <a:p>
            <a:endParaRPr lang="en" dirty="0"/>
          </a:p>
          <a:p>
            <a:endParaRPr lang="en" dirty="0"/>
          </a:p>
          <a:p>
            <a:endParaRPr lang="en" dirty="0"/>
          </a:p>
        </p:txBody>
      </p:sp>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Homebrew for Mac</a:t>
            </a:r>
            <a:endParaRPr lang="en-US"/>
          </a:p>
        </p:txBody>
      </p:sp>
      <p:sp>
        <p:nvSpPr>
          <p:cNvPr id="3" name="Text Placeholder 2"/>
          <p:cNvSpPr>
            <a:spLocks noGrp="1"/>
          </p:cNvSpPr>
          <p:nvPr>
            <p:ph type="body" idx="1"/>
          </p:nvPr>
        </p:nvSpPr>
        <p:spPr/>
        <p:txBody>
          <a:bodyPr/>
          <a:lstStyle/>
          <a:p>
            <a:r>
              <a:rPr lang="en-US" dirty="0" smtClean="0"/>
              <a:t>Suggestions</a:t>
            </a:r>
          </a:p>
          <a:p>
            <a:pPr marL="400050" indent="-285750">
              <a:buFontTx/>
              <a:buChar char="•"/>
            </a:pPr>
            <a:r>
              <a:rPr lang="en-US" dirty="0" smtClean="0"/>
              <a:t>Mac : Homebrew for all except </a:t>
            </a:r>
            <a:r>
              <a:rPr lang="en-US" dirty="0" smtClean="0"/>
              <a:t>Apache</a:t>
            </a:r>
          </a:p>
          <a:p>
            <a:pPr marL="400050" indent="-285750">
              <a:buFontTx/>
              <a:buChar char="•"/>
            </a:pPr>
            <a:endParaRPr lang="en-US" dirty="0" smtClean="0"/>
          </a:p>
          <a:p>
            <a:pPr marL="400050" indent="-285750">
              <a:buFontTx/>
              <a:buChar char="•"/>
            </a:pPr>
            <a:r>
              <a:rPr lang="en-US" dirty="0"/>
              <a:t>https://</a:t>
            </a:r>
            <a:r>
              <a:rPr lang="en-US" dirty="0" err="1"/>
              <a:t>coderwall.com</a:t>
            </a:r>
            <a:r>
              <a:rPr lang="en-US" dirty="0"/>
              <a:t>/p/lbaf6q</a:t>
            </a:r>
            <a:endParaRPr lang="en-US" dirty="0" smtClean="0"/>
          </a:p>
          <a:p>
            <a:pPr marL="400050" indent="-285750">
              <a:buFontTx/>
              <a:buChar char="•"/>
            </a:pPr>
            <a:r>
              <a:rPr lang="en-US" dirty="0">
                <a:hlinkClick r:id="rId2"/>
              </a:rPr>
              <a:t>https://github.com/josegonzalez/homebrew-</a:t>
            </a:r>
            <a:r>
              <a:rPr lang="en-US" dirty="0" smtClean="0">
                <a:hlinkClick r:id="rId2"/>
              </a:rPr>
              <a:t>php</a:t>
            </a:r>
            <a:endParaRPr lang="en-US" dirty="0" smtClean="0"/>
          </a:p>
          <a:p>
            <a:pPr marL="400050" indent="-285750">
              <a:buFontTx/>
              <a:buChar char="•"/>
            </a:pPr>
            <a:r>
              <a:rPr lang="en-US" dirty="0">
                <a:hlinkClick r:id="rId3"/>
              </a:rPr>
              <a:t>http://blog.joefallon.net/2013/10/install-mysql-on-mac-osx-using-homebrew</a:t>
            </a:r>
            <a:r>
              <a:rPr lang="en-US" dirty="0" smtClean="0">
                <a:hlinkClick r:id="rId3"/>
              </a:rPr>
              <a:t>/</a:t>
            </a:r>
            <a:endParaRPr lang="en-US" dirty="0" smtClean="0"/>
          </a:p>
          <a:p>
            <a:pPr marL="400050" indent="-285750">
              <a:buFontTx/>
              <a:buChar char="•"/>
            </a:pPr>
            <a:endParaRPr lang="en-US" dirty="0" smtClean="0"/>
          </a:p>
          <a:p>
            <a:pPr marL="400050" indent="-285750">
              <a:buFontTx/>
              <a:buChar char="•"/>
            </a:pPr>
            <a:endParaRPr lang="en-US" dirty="0" smtClean="0"/>
          </a:p>
          <a:p>
            <a:pPr marL="400050" indent="-285750">
              <a:buFontTx/>
              <a:buChar char="•"/>
            </a:pPr>
            <a:endParaRPr lang="en-US" dirty="0" smtClean="0"/>
          </a:p>
          <a:p>
            <a:pPr marL="400050" indent="-285750">
              <a:buFontTx/>
              <a:buChar char="•"/>
            </a:pPr>
            <a:endParaRPr lang="en-US" dirty="0"/>
          </a:p>
        </p:txBody>
      </p:sp>
    </p:spTree>
    <p:extLst>
      <p:ext uri="{BB962C8B-B14F-4D97-AF65-F5344CB8AC3E}">
        <p14:creationId xmlns:p14="http://schemas.microsoft.com/office/powerpoint/2010/main" val="2733210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OK – so now what</a:t>
            </a:r>
            <a:endParaRPr lang="en-US" dirty="0"/>
          </a:p>
        </p:txBody>
      </p:sp>
      <p:sp>
        <p:nvSpPr>
          <p:cNvPr id="3" name="Text Placeholder 2"/>
          <p:cNvSpPr>
            <a:spLocks noGrp="1"/>
          </p:cNvSpPr>
          <p:nvPr>
            <p:ph type="body" idx="1"/>
          </p:nvPr>
        </p:nvSpPr>
        <p:spPr/>
        <p:txBody>
          <a:bodyPr/>
          <a:lstStyle/>
          <a:p>
            <a:pPr>
              <a:lnSpc>
                <a:spcPct val="120000"/>
              </a:lnSpc>
            </a:pPr>
            <a:r>
              <a:rPr lang="en-US" dirty="0" smtClean="0"/>
              <a:t>Today and until Monday</a:t>
            </a:r>
          </a:p>
          <a:p>
            <a:pPr>
              <a:lnSpc>
                <a:spcPct val="120000"/>
              </a:lnSpc>
            </a:pPr>
            <a:r>
              <a:rPr lang="en-US" dirty="0" smtClean="0"/>
              <a:t>Setup your environments</a:t>
            </a:r>
          </a:p>
          <a:p>
            <a:pPr marL="400050" indent="-285750">
              <a:lnSpc>
                <a:spcPct val="120000"/>
              </a:lnSpc>
              <a:buFont typeface="Arial"/>
              <a:buChar char="•"/>
            </a:pPr>
            <a:r>
              <a:rPr lang="en-US" dirty="0" smtClean="0"/>
              <a:t>Minimum – Apache, PHP, MySQL – virtual server – ‘</a:t>
            </a:r>
            <a:r>
              <a:rPr lang="en-US" dirty="0" err="1" smtClean="0"/>
              <a:t>websci</a:t>
            </a:r>
            <a:r>
              <a:rPr lang="en-US" dirty="0" smtClean="0"/>
              <a:t>’</a:t>
            </a:r>
          </a:p>
          <a:p>
            <a:pPr marL="400050" indent="-285750">
              <a:lnSpc>
                <a:spcPct val="120000"/>
              </a:lnSpc>
              <a:buFont typeface="Arial"/>
              <a:buChar char="•"/>
            </a:pPr>
            <a:r>
              <a:rPr lang="en-US" dirty="0" smtClean="0"/>
              <a:t>Again – recommend a virtual environment</a:t>
            </a:r>
          </a:p>
          <a:p>
            <a:pPr marL="400050" indent="-285750">
              <a:lnSpc>
                <a:spcPct val="120000"/>
              </a:lnSpc>
              <a:buFont typeface="Arial"/>
              <a:buChar char="•"/>
            </a:pPr>
            <a:r>
              <a:rPr lang="en-US" dirty="0" smtClean="0"/>
              <a:t>Database names, submissions, etc… must include your </a:t>
            </a:r>
            <a:r>
              <a:rPr lang="en-US" dirty="0" err="1" smtClean="0"/>
              <a:t>rcsid</a:t>
            </a:r>
            <a:r>
              <a:rPr lang="en-US" dirty="0" smtClean="0"/>
              <a:t> – </a:t>
            </a:r>
            <a:r>
              <a:rPr lang="en-US" dirty="0" err="1" smtClean="0"/>
              <a:t>ie</a:t>
            </a:r>
            <a:r>
              <a:rPr lang="en-US" dirty="0" smtClean="0"/>
              <a:t> ITWS4200-lab2-plotkr2</a:t>
            </a:r>
            <a:r>
              <a:rPr lang="en-US" smtClean="0"/>
              <a:t>.zip</a:t>
            </a:r>
            <a:endParaRPr lang="en-US" dirty="0" smtClean="0"/>
          </a:p>
          <a:p>
            <a:endParaRPr lang="en-US" dirty="0"/>
          </a:p>
        </p:txBody>
      </p:sp>
    </p:spTree>
    <p:extLst>
      <p:ext uri="{BB962C8B-B14F-4D97-AF65-F5344CB8AC3E}">
        <p14:creationId xmlns:p14="http://schemas.microsoft.com/office/powerpoint/2010/main" val="2192608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a:buNone/>
            </a:pPr>
            <a:r>
              <a:rPr lang="en"/>
              <a:t>&lt;head&gt;</a:t>
            </a:r>
          </a:p>
        </p:txBody>
      </p:sp>
      <p:sp>
        <p:nvSpPr>
          <p:cNvPr id="96" name="Shape 96"/>
          <p:cNvSpPr txBox="1">
            <a:spLocks noGrp="1"/>
          </p:cNvSpPr>
          <p:nvPr>
            <p:ph type="body" idx="1"/>
          </p:nvPr>
        </p:nvSpPr>
        <p:spPr>
          <a:xfrm>
            <a:off x="1" y="1704688"/>
            <a:ext cx="9144000" cy="4840199"/>
          </a:xfrm>
          <a:prstGeom prst="rect">
            <a:avLst/>
          </a:prstGeom>
        </p:spPr>
        <p:txBody>
          <a:bodyPr lIns="91425" tIns="91425" rIns="91425" bIns="91425" anchor="t" anchorCtr="0">
            <a:noAutofit/>
          </a:bodyPr>
          <a:lstStyle/>
          <a:p>
            <a:pPr marL="457200" lvl="0" indent="-342900" rtl="0">
              <a:buClr>
                <a:schemeClr val="dk2"/>
              </a:buClr>
              <a:buSzPct val="166666"/>
              <a:buFont typeface="Arial"/>
              <a:buChar char="•"/>
            </a:pPr>
            <a:r>
              <a:rPr lang="en" dirty="0"/>
              <a:t>Instructor	</a:t>
            </a:r>
            <a:r>
              <a:rPr lang="en-US" dirty="0"/>
              <a:t>	</a:t>
            </a:r>
            <a:r>
              <a:rPr lang="en" dirty="0" smtClean="0"/>
              <a:t>:</a:t>
            </a:r>
            <a:r>
              <a:rPr lang="en" dirty="0"/>
              <a:t>	Richard Plotka</a:t>
            </a:r>
          </a:p>
          <a:p>
            <a:pPr marL="914400" lvl="1" indent="-342900" rtl="0">
              <a:buClr>
                <a:schemeClr val="dk2"/>
              </a:buClr>
              <a:buSzPct val="100000"/>
              <a:buFont typeface="Courier New"/>
              <a:buChar char="o"/>
            </a:pPr>
            <a:r>
              <a:rPr lang="en" dirty="0"/>
              <a:t>Office 			</a:t>
            </a:r>
            <a:r>
              <a:rPr lang="en" dirty="0" smtClean="0"/>
              <a:t>:</a:t>
            </a:r>
            <a:r>
              <a:rPr lang="en" dirty="0"/>
              <a:t>	AE133</a:t>
            </a:r>
          </a:p>
          <a:p>
            <a:pPr marL="914400" lvl="1" indent="-342900" rtl="0">
              <a:buClr>
                <a:schemeClr val="dk2"/>
              </a:buClr>
              <a:buSzPct val="100000"/>
              <a:buFont typeface="Courier New"/>
              <a:buChar char="o"/>
            </a:pPr>
            <a:r>
              <a:rPr lang="en" dirty="0"/>
              <a:t>Phone (or SMS) 		:	(201) 214-6061, or (212) 471-2300 </a:t>
            </a:r>
          </a:p>
          <a:p>
            <a:pPr marL="914400" lvl="1" indent="-342900" rtl="0">
              <a:buClr>
                <a:schemeClr val="dk2"/>
              </a:buClr>
              <a:buSzPct val="100000"/>
              <a:buFont typeface="Courier New"/>
              <a:buChar char="o"/>
            </a:pPr>
            <a:r>
              <a:rPr lang="en" dirty="0"/>
              <a:t>email			</a:t>
            </a:r>
            <a:r>
              <a:rPr lang="en" dirty="0" smtClean="0"/>
              <a:t>:</a:t>
            </a:r>
            <a:r>
              <a:rPr lang="en" dirty="0"/>
              <a:t>	</a:t>
            </a:r>
            <a:r>
              <a:rPr lang="en" u="sng" dirty="0">
                <a:solidFill>
                  <a:schemeClr val="hlink"/>
                </a:solidFill>
                <a:hlinkClick r:id="rId3"/>
              </a:rPr>
              <a:t>plotkr2@rpi.edu</a:t>
            </a:r>
          </a:p>
          <a:p>
            <a:pPr marL="914400" lvl="1" indent="-342900" rtl="0">
              <a:buClr>
                <a:schemeClr val="dk2"/>
              </a:buClr>
              <a:buSzPct val="100000"/>
              <a:buFont typeface="Courier New"/>
              <a:buChar char="o"/>
            </a:pPr>
            <a:r>
              <a:rPr lang="en" dirty="0"/>
              <a:t>Google, Facebook,</a:t>
            </a:r>
          </a:p>
          <a:p>
            <a:pPr marL="457200" lvl="0" indent="457200" rtl="0">
              <a:buNone/>
            </a:pPr>
            <a:r>
              <a:rPr lang="en" dirty="0"/>
              <a:t>LinkedIn, Github		:	</a:t>
            </a:r>
            <a:r>
              <a:rPr lang="en" u="sng" dirty="0">
                <a:solidFill>
                  <a:schemeClr val="hlink"/>
                </a:solidFill>
                <a:hlinkClick r:id="rId4"/>
              </a:rPr>
              <a:t>rplotka@tsi400.com</a:t>
            </a:r>
          </a:p>
          <a:p>
            <a:pPr marL="914400" lvl="1" indent="-342900" rtl="0">
              <a:buClr>
                <a:schemeClr val="dk2"/>
              </a:buClr>
              <a:buSzPct val="100000"/>
              <a:buFont typeface="Courier New"/>
              <a:buChar char="o"/>
            </a:pPr>
            <a:r>
              <a:rPr lang="en" dirty="0"/>
              <a:t>Skype			</a:t>
            </a:r>
            <a:r>
              <a:rPr lang="en" dirty="0" smtClean="0"/>
              <a:t>: </a:t>
            </a:r>
            <a:r>
              <a:rPr lang="en" dirty="0"/>
              <a:t>	Shen.Lung</a:t>
            </a:r>
          </a:p>
          <a:p>
            <a:pPr marL="914400" lvl="1" indent="-342900" rtl="0">
              <a:buClr>
                <a:schemeClr val="dk2"/>
              </a:buClr>
              <a:buSzPct val="100000"/>
              <a:buFont typeface="Courier New"/>
              <a:buChar char="o"/>
            </a:pPr>
            <a:r>
              <a:rPr lang="en" dirty="0"/>
              <a:t>Office Hours		</a:t>
            </a:r>
            <a:r>
              <a:rPr lang="en" dirty="0" smtClean="0"/>
              <a:t>:</a:t>
            </a:r>
            <a:r>
              <a:rPr lang="en" dirty="0"/>
              <a:t>	M 6pm-8pm, R 12pm-2pm, or on request</a:t>
            </a:r>
          </a:p>
          <a:p>
            <a:endParaRPr lang="en" dirty="0"/>
          </a:p>
          <a:p>
            <a:pPr marL="457200" lvl="0" indent="-342900" rtl="0">
              <a:buClr>
                <a:schemeClr val="dk2"/>
              </a:buClr>
              <a:buSzPct val="166666"/>
              <a:buFont typeface="Arial"/>
              <a:buChar char="•"/>
            </a:pPr>
            <a:r>
              <a:rPr lang="en" dirty="0"/>
              <a:t>Teaching Assistant	:	Han Lin</a:t>
            </a:r>
          </a:p>
          <a:p>
            <a:pPr marL="914400" lvl="1" indent="-342900" rtl="0">
              <a:buClr>
                <a:schemeClr val="dk2"/>
              </a:buClr>
              <a:buSzPct val="100000"/>
              <a:buFont typeface="Courier New"/>
              <a:buChar char="o"/>
            </a:pPr>
            <a:r>
              <a:rPr lang="en" dirty="0"/>
              <a:t>Location			</a:t>
            </a:r>
            <a:r>
              <a:rPr lang="en" dirty="0" smtClean="0"/>
              <a:t>:</a:t>
            </a:r>
            <a:r>
              <a:rPr lang="en" dirty="0"/>
              <a:t>	ITWS Lab - Lally 205</a:t>
            </a:r>
          </a:p>
          <a:p>
            <a:pPr marL="914400" lvl="1" indent="-342900" rtl="0">
              <a:buClr>
                <a:schemeClr val="dk2"/>
              </a:buClr>
              <a:buSzPct val="100000"/>
              <a:buFont typeface="Courier New"/>
              <a:buChar char="o"/>
            </a:pPr>
            <a:r>
              <a:rPr lang="en" dirty="0"/>
              <a:t>email			</a:t>
            </a:r>
            <a:r>
              <a:rPr lang="en" dirty="0" smtClean="0"/>
              <a:t>:</a:t>
            </a:r>
            <a:r>
              <a:rPr lang="en" dirty="0"/>
              <a:t>	</a:t>
            </a:r>
            <a:r>
              <a:rPr lang="en" u="sng" dirty="0">
                <a:solidFill>
                  <a:schemeClr val="hlink"/>
                </a:solidFill>
                <a:hlinkClick r:id="rId5"/>
              </a:rPr>
              <a:t>linh6@rpi.edu</a:t>
            </a:r>
          </a:p>
          <a:p>
            <a:pPr marL="914400" lvl="1" indent="-342900" rtl="0">
              <a:buClr>
                <a:schemeClr val="dk2"/>
              </a:buClr>
              <a:buSzPct val="100000"/>
              <a:buFont typeface="Courier New"/>
              <a:buChar char="o"/>
            </a:pPr>
            <a:r>
              <a:rPr lang="en" dirty="0"/>
              <a:t>Office Hours		</a:t>
            </a:r>
            <a:r>
              <a:rPr lang="en" dirty="0" smtClean="0"/>
              <a:t>:</a:t>
            </a:r>
            <a:r>
              <a:rPr lang="en" dirty="0"/>
              <a:t>	tbd</a:t>
            </a:r>
          </a:p>
          <a:p>
            <a:endParaRPr lang="en" dirty="0"/>
          </a:p>
        </p:txBody>
      </p:sp>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a:buNone/>
            </a:pPr>
            <a:r>
              <a:rPr lang="en"/>
              <a:t>&lt;grading&gt;</a:t>
            </a:r>
          </a:p>
        </p:txBody>
      </p:sp>
      <p:sp>
        <p:nvSpPr>
          <p:cNvPr id="102" name="Shape 102"/>
          <p:cNvSpPr txBox="1">
            <a:spLocks noGrp="1"/>
          </p:cNvSpPr>
          <p:nvPr>
            <p:ph type="body" idx="1"/>
          </p:nvPr>
        </p:nvSpPr>
        <p:spPr>
          <a:xfrm>
            <a:off x="457200" y="1704700"/>
            <a:ext cx="8561699" cy="4840199"/>
          </a:xfrm>
          <a:prstGeom prst="rect">
            <a:avLst/>
          </a:prstGeom>
        </p:spPr>
        <p:txBody>
          <a:bodyPr lIns="91425" tIns="91425" rIns="91425" bIns="91425" anchor="t" anchorCtr="0">
            <a:noAutofit/>
          </a:bodyPr>
          <a:lstStyle/>
          <a:p>
            <a:pPr marL="457200" lvl="0" indent="-342900" rtl="0">
              <a:buClr>
                <a:schemeClr val="dk2"/>
              </a:buClr>
              <a:buSzPct val="166666"/>
              <a:buFont typeface="Arial"/>
              <a:buChar char="•"/>
            </a:pPr>
            <a:r>
              <a:rPr lang="en"/>
              <a:t>Lectures will consist of</a:t>
            </a:r>
          </a:p>
          <a:p>
            <a:pPr marL="914400" lvl="1" indent="-342900" rtl="0">
              <a:buClr>
                <a:schemeClr val="dk2"/>
              </a:buClr>
              <a:buSzPct val="100000"/>
              <a:buFont typeface="Courier New"/>
              <a:buChar char="o"/>
            </a:pPr>
            <a:r>
              <a:rPr lang="en"/>
              <a:t>lectures</a:t>
            </a:r>
          </a:p>
          <a:p>
            <a:pPr marL="914400" lvl="1" indent="-342900" rtl="0">
              <a:buClr>
                <a:schemeClr val="dk2"/>
              </a:buClr>
              <a:buSzPct val="100000"/>
              <a:buFont typeface="Courier New"/>
              <a:buChar char="o"/>
            </a:pPr>
            <a:r>
              <a:rPr lang="en"/>
              <a:t>labs </a:t>
            </a:r>
          </a:p>
          <a:p>
            <a:pPr marL="914400" lvl="1" indent="-342900" rtl="0">
              <a:buClr>
                <a:schemeClr val="dk2"/>
              </a:buClr>
              <a:buSzPct val="100000"/>
              <a:buFont typeface="Courier New"/>
              <a:buChar char="o"/>
            </a:pPr>
            <a:r>
              <a:rPr lang="en"/>
              <a:t>quizzes </a:t>
            </a:r>
          </a:p>
          <a:p>
            <a:pPr marL="914400" lvl="1" indent="-342900" rtl="0">
              <a:buClr>
                <a:schemeClr val="dk2"/>
              </a:buClr>
              <a:buSzPct val="100000"/>
              <a:buFont typeface="Courier New"/>
              <a:buChar char="o"/>
            </a:pPr>
            <a:r>
              <a:rPr lang="en"/>
              <a:t>group term project presentations </a:t>
            </a:r>
          </a:p>
          <a:p>
            <a:endParaRPr lang="en"/>
          </a:p>
          <a:p>
            <a:pPr marL="457200" lvl="0" indent="-342900" rtl="0">
              <a:buClr>
                <a:schemeClr val="dk2"/>
              </a:buClr>
              <a:buSzPct val="166666"/>
              <a:buFont typeface="Arial"/>
              <a:buChar char="•"/>
            </a:pPr>
            <a:r>
              <a:rPr lang="en"/>
              <a:t>Grading will consist of</a:t>
            </a:r>
          </a:p>
          <a:p>
            <a:pPr marL="914400" lvl="1" indent="-342900" rtl="0">
              <a:buClr>
                <a:schemeClr val="dk2"/>
              </a:buClr>
              <a:buSzPct val="100000"/>
              <a:buFont typeface="Courier New"/>
              <a:buChar char="o"/>
            </a:pPr>
            <a:r>
              <a:rPr lang="en"/>
              <a:t>labs (10 * 50 points) (50%)</a:t>
            </a:r>
          </a:p>
          <a:p>
            <a:pPr marL="914400" lvl="1" indent="-342900" rtl="0">
              <a:buClr>
                <a:schemeClr val="dk2"/>
              </a:buClr>
              <a:buSzPct val="100000"/>
              <a:buFont typeface="Courier New"/>
              <a:buChar char="o"/>
            </a:pPr>
            <a:r>
              <a:rPr lang="en"/>
              <a:t>quizzes (2 * 100 points) (20%)</a:t>
            </a:r>
          </a:p>
          <a:p>
            <a:pPr marL="914400" lvl="1" indent="-342900" rtl="0">
              <a:buClr>
                <a:schemeClr val="dk2"/>
              </a:buClr>
              <a:buSzPct val="100000"/>
              <a:buFont typeface="Courier New"/>
              <a:buChar char="o"/>
            </a:pPr>
            <a:r>
              <a:rPr lang="en"/>
              <a:t>term project grade (presentation and application) (1 * 300 points) (30%)</a:t>
            </a:r>
          </a:p>
          <a:p>
            <a:pPr marL="914400" lvl="1" indent="-342900" rtl="0">
              <a:buClr>
                <a:schemeClr val="dk2"/>
              </a:buClr>
              <a:buSzPct val="100000"/>
              <a:buFont typeface="Courier New"/>
              <a:buChar char="o"/>
            </a:pPr>
            <a:r>
              <a:rPr lang="en"/>
              <a:t>group peer review &amp; class participation (+/- 10% of final grade)</a:t>
            </a:r>
          </a:p>
          <a:p>
            <a:endParaRPr lang="en"/>
          </a:p>
          <a:p>
            <a:endParaRPr lang="en"/>
          </a:p>
          <a:p>
            <a:endParaRPr lang="en"/>
          </a:p>
        </p:txBody>
      </p:sp>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457200" y="134801"/>
            <a:ext cx="7315499" cy="1351799"/>
          </a:xfrm>
          <a:prstGeom prst="rect">
            <a:avLst/>
          </a:prstGeom>
        </p:spPr>
        <p:txBody>
          <a:bodyPr lIns="91425" tIns="91425" rIns="91425" bIns="91425" anchor="b" anchorCtr="0">
            <a:noAutofit/>
          </a:bodyPr>
          <a:lstStyle/>
          <a:p>
            <a:pPr lvl="0" rtl="0">
              <a:buNone/>
            </a:pPr>
            <a:r>
              <a:rPr lang="en" dirty="0"/>
              <a:t>&lt;grading&gt;</a:t>
            </a:r>
          </a:p>
        </p:txBody>
      </p:sp>
      <p:sp>
        <p:nvSpPr>
          <p:cNvPr id="108" name="Shape 108"/>
          <p:cNvSpPr txBox="1">
            <a:spLocks noGrp="1"/>
          </p:cNvSpPr>
          <p:nvPr>
            <p:ph type="body" idx="1"/>
          </p:nvPr>
        </p:nvSpPr>
        <p:spPr>
          <a:xfrm>
            <a:off x="457200" y="1704688"/>
            <a:ext cx="8229600" cy="4840199"/>
          </a:xfrm>
          <a:prstGeom prst="rect">
            <a:avLst/>
          </a:prstGeom>
        </p:spPr>
        <p:txBody>
          <a:bodyPr lIns="91425" tIns="91425" rIns="91425" bIns="91425" anchor="t" anchorCtr="0">
            <a:noAutofit/>
          </a:bodyPr>
          <a:lstStyle/>
          <a:p>
            <a:pPr marL="457200" lvl="0" indent="-342900" rtl="0">
              <a:buClr>
                <a:schemeClr val="dk2"/>
              </a:buClr>
              <a:buSzPct val="166666"/>
              <a:buFont typeface="Arial"/>
              <a:buChar char="•"/>
            </a:pPr>
            <a:r>
              <a:rPr lang="en" dirty="0"/>
              <a:t>Participation is based on;</a:t>
            </a:r>
          </a:p>
          <a:p>
            <a:pPr marL="914400" lvl="1" indent="-342900" rtl="0">
              <a:buClr>
                <a:schemeClr val="dk2"/>
              </a:buClr>
              <a:buSzPct val="100000"/>
              <a:buFont typeface="Courier New"/>
              <a:buChar char="o"/>
            </a:pPr>
            <a:r>
              <a:rPr lang="en" dirty="0"/>
              <a:t>attendance</a:t>
            </a:r>
          </a:p>
          <a:p>
            <a:pPr marL="914400" lvl="1" indent="-342900" rtl="0">
              <a:buClr>
                <a:schemeClr val="dk2"/>
              </a:buClr>
              <a:buSzPct val="100000"/>
              <a:buFont typeface="Courier New"/>
              <a:buChar char="o"/>
            </a:pPr>
            <a:r>
              <a:rPr lang="en" dirty="0"/>
              <a:t>inclass and out of class participation - </a:t>
            </a:r>
          </a:p>
          <a:p>
            <a:pPr marL="1371600" lvl="2" indent="-342900" rtl="0">
              <a:buClr>
                <a:schemeClr val="dk2"/>
              </a:buClr>
              <a:buSzPct val="100000"/>
              <a:buFont typeface="Wingdings"/>
              <a:buChar char="§"/>
            </a:pPr>
            <a:r>
              <a:rPr lang="en" dirty="0"/>
              <a:t>interactivity in class/lab</a:t>
            </a:r>
          </a:p>
          <a:p>
            <a:pPr marL="1371600" lvl="2" indent="-342900" rtl="0">
              <a:buClr>
                <a:schemeClr val="dk2"/>
              </a:buClr>
              <a:buSzPct val="100000"/>
              <a:buFont typeface="Wingdings"/>
              <a:buChar char="§"/>
            </a:pPr>
            <a:r>
              <a:rPr lang="en" dirty="0"/>
              <a:t>discussion board</a:t>
            </a:r>
          </a:p>
          <a:p>
            <a:pPr marL="1371600" lvl="2" indent="-342900" rtl="0">
              <a:buClr>
                <a:schemeClr val="dk2"/>
              </a:buClr>
              <a:buSzPct val="100000"/>
              <a:buFont typeface="Wingdings"/>
              <a:buChar char="§"/>
            </a:pPr>
            <a:r>
              <a:rPr lang="en" dirty="0"/>
              <a:t>peer </a:t>
            </a:r>
            <a:r>
              <a:rPr lang="en" dirty="0" smtClean="0"/>
              <a:t>assistance</a:t>
            </a:r>
            <a:r>
              <a:rPr lang="en-US" dirty="0" smtClean="0"/>
              <a:t> – big part of this class</a:t>
            </a:r>
            <a:endParaRPr lang="en" dirty="0"/>
          </a:p>
          <a:p>
            <a:endParaRPr lang="en" dirty="0"/>
          </a:p>
          <a:p>
            <a:pPr marL="457200" lvl="0" indent="-342900" rtl="0">
              <a:buClr>
                <a:schemeClr val="dk2"/>
              </a:buClr>
              <a:buSzPct val="166666"/>
              <a:buFont typeface="Arial"/>
              <a:buChar char="•"/>
            </a:pPr>
            <a:r>
              <a:rPr lang="en" dirty="0"/>
              <a:t>Late policy;</a:t>
            </a:r>
          </a:p>
          <a:p>
            <a:pPr marL="914400" lvl="1" indent="-342900" rtl="0">
              <a:buClr>
                <a:schemeClr val="dk2"/>
              </a:buClr>
              <a:buSzPct val="100000"/>
              <a:buFont typeface="Courier New"/>
              <a:buChar char="o"/>
            </a:pPr>
            <a:r>
              <a:rPr lang="en" dirty="0" smtClean="0"/>
              <a:t>1</a:t>
            </a:r>
            <a:r>
              <a:rPr lang="en-US" dirty="0" smtClean="0"/>
              <a:t>’’</a:t>
            </a:r>
            <a:r>
              <a:rPr lang="en" dirty="0" smtClean="0"/>
              <a:t> </a:t>
            </a:r>
            <a:r>
              <a:rPr lang="en" dirty="0"/>
              <a:t>- 1wk = 70% of graded assignment</a:t>
            </a:r>
          </a:p>
          <a:p>
            <a:pPr marL="914400" lvl="1" indent="-342900" rtl="0">
              <a:buClr>
                <a:schemeClr val="dk2"/>
              </a:buClr>
              <a:buSzPct val="100000"/>
              <a:buFont typeface="Courier New"/>
              <a:buChar char="o"/>
            </a:pPr>
            <a:r>
              <a:rPr lang="en" dirty="0" smtClean="0"/>
              <a:t>1wk+</a:t>
            </a:r>
            <a:r>
              <a:rPr lang="en-US" dirty="0" smtClean="0"/>
              <a:t>1’’</a:t>
            </a:r>
            <a:r>
              <a:rPr lang="en" dirty="0" smtClean="0"/>
              <a:t> </a:t>
            </a:r>
            <a:r>
              <a:rPr lang="en" dirty="0"/>
              <a:t>= 50% of graded assignment</a:t>
            </a:r>
          </a:p>
          <a:p>
            <a:pPr marL="914400" lvl="1" indent="-342900" rtl="0">
              <a:buClr>
                <a:schemeClr val="dk2"/>
              </a:buClr>
              <a:buSzPct val="100000"/>
              <a:buFont typeface="Courier New"/>
              <a:buChar char="o"/>
            </a:pPr>
            <a:r>
              <a:rPr lang="en" dirty="0"/>
              <a:t>after last lecture of semester = 0 pts</a:t>
            </a:r>
          </a:p>
          <a:p>
            <a:pPr marL="914400" lvl="1" indent="-342900" rtl="0">
              <a:buClr>
                <a:schemeClr val="dk2"/>
              </a:buClr>
              <a:buSzPct val="100000"/>
              <a:buFont typeface="Courier New"/>
              <a:buChar char="o"/>
            </a:pPr>
            <a:r>
              <a:rPr lang="en" dirty="0"/>
              <a:t>unless </a:t>
            </a:r>
            <a:r>
              <a:rPr lang="en" b="1" i="1" dirty="0"/>
              <a:t>prior</a:t>
            </a:r>
            <a:r>
              <a:rPr lang="en" dirty="0"/>
              <a:t> arrangements have been made - with </a:t>
            </a:r>
            <a:r>
              <a:rPr lang="en" b="1" i="1" dirty="0"/>
              <a:t>me</a:t>
            </a:r>
            <a:r>
              <a:rPr lang="en" dirty="0"/>
              <a:t>.  </a:t>
            </a:r>
          </a:p>
          <a:p>
            <a:pPr marL="914400" lvl="1" indent="-342900" rtl="0">
              <a:buClr>
                <a:schemeClr val="dk2"/>
              </a:buClr>
              <a:buSzPct val="100000"/>
              <a:buFont typeface="Courier New"/>
              <a:buChar char="o"/>
            </a:pPr>
            <a:r>
              <a:rPr lang="en" dirty="0"/>
              <a:t>those who know me know how this works - those who don’t - will.</a:t>
            </a:r>
          </a:p>
          <a:p>
            <a:endParaRPr lang="en" dirty="0"/>
          </a:p>
          <a:p>
            <a:endParaRPr lang="en" dirty="0"/>
          </a:p>
        </p:txBody>
      </p:sp>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endParaRPr lang="en-US" sz="2500" dirty="0">
              <a:latin typeface="News Gothic MT" charset="0"/>
              <a:ea typeface="ＭＳ Ｐゴシック" charset="0"/>
            </a:endParaRPr>
          </a:p>
        </p:txBody>
      </p:sp>
      <p:sp>
        <p:nvSpPr>
          <p:cNvPr id="7170" name="Slide Number Placeholder 4"/>
          <p:cNvSpPr>
            <a:spLocks noGrp="1"/>
          </p:cNvSpPr>
          <p:nvPr>
            <p:ph type="sldNum" sz="quarter" idx="4294967295"/>
          </p:nvPr>
        </p:nvSpPr>
        <p:spPr>
          <a:xfrm>
            <a:off x="0" y="6275388"/>
            <a:ext cx="4840288"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14726">
              <a:defRPr sz="2400">
                <a:solidFill>
                  <a:srgbClr val="595959"/>
                </a:solidFill>
                <a:latin typeface="News Gothic MT" charset="0"/>
                <a:ea typeface="ＭＳ Ｐゴシック" charset="0"/>
                <a:cs typeface="ＭＳ Ｐゴシック" charset="0"/>
              </a:defRPr>
            </a:lvl1pPr>
            <a:lvl2pPr marL="741611" indent="-285124" defTabSz="414726">
              <a:defRPr sz="2200">
                <a:solidFill>
                  <a:srgbClr val="595959"/>
                </a:solidFill>
                <a:latin typeface="News Gothic MT" charset="0"/>
                <a:ea typeface="ＭＳ Ｐゴシック" charset="0"/>
              </a:defRPr>
            </a:lvl2pPr>
            <a:lvl3pPr marL="1141937" indent="-227523" defTabSz="414726">
              <a:defRPr sz="2000">
                <a:solidFill>
                  <a:srgbClr val="595959"/>
                </a:solidFill>
                <a:latin typeface="News Gothic MT" charset="0"/>
                <a:ea typeface="ＭＳ Ｐゴシック" charset="0"/>
              </a:defRPr>
            </a:lvl3pPr>
            <a:lvl4pPr marL="1599864" indent="-227523" defTabSz="414726">
              <a:defRPr sz="1800">
                <a:solidFill>
                  <a:srgbClr val="595959"/>
                </a:solidFill>
                <a:latin typeface="News Gothic MT" charset="0"/>
                <a:ea typeface="ＭＳ Ｐゴシック" charset="0"/>
              </a:defRPr>
            </a:lvl4pPr>
            <a:lvl5pPr marL="2056350" indent="-227523" defTabSz="414726">
              <a:defRPr sz="1800">
                <a:solidFill>
                  <a:srgbClr val="595959"/>
                </a:solidFill>
                <a:latin typeface="News Gothic MT" charset="0"/>
                <a:ea typeface="ＭＳ Ｐゴシック" charset="0"/>
              </a:defRPr>
            </a:lvl5pPr>
            <a:lvl6pPr marL="2471076" indent="-227523" defTabSz="414726" eaLnBrk="0" fontAlgn="base" hangingPunct="0">
              <a:spcBef>
                <a:spcPts val="601"/>
              </a:spcBef>
              <a:spcAft>
                <a:spcPct val="0"/>
              </a:spcAft>
              <a:buClr>
                <a:srgbClr val="6FB7D7"/>
              </a:buClr>
              <a:buSzPct val="110000"/>
              <a:buFont typeface="Wingdings 2" charset="0"/>
              <a:buChar char=""/>
              <a:defRPr sz="1800">
                <a:solidFill>
                  <a:srgbClr val="595959"/>
                </a:solidFill>
                <a:latin typeface="News Gothic MT" charset="0"/>
                <a:ea typeface="ＭＳ Ｐゴシック" charset="0"/>
              </a:defRPr>
            </a:lvl6pPr>
            <a:lvl7pPr marL="2885803" indent="-227523" defTabSz="414726" eaLnBrk="0" fontAlgn="base" hangingPunct="0">
              <a:spcBef>
                <a:spcPts val="601"/>
              </a:spcBef>
              <a:spcAft>
                <a:spcPct val="0"/>
              </a:spcAft>
              <a:buClr>
                <a:srgbClr val="6FB7D7"/>
              </a:buClr>
              <a:buSzPct val="110000"/>
              <a:buFont typeface="Wingdings 2" charset="0"/>
              <a:buChar char=""/>
              <a:defRPr sz="1800">
                <a:solidFill>
                  <a:srgbClr val="595959"/>
                </a:solidFill>
                <a:latin typeface="News Gothic MT" charset="0"/>
                <a:ea typeface="ＭＳ Ｐゴシック" charset="0"/>
              </a:defRPr>
            </a:lvl7pPr>
            <a:lvl8pPr marL="3300529" indent="-227523" defTabSz="414726" eaLnBrk="0" fontAlgn="base" hangingPunct="0">
              <a:spcBef>
                <a:spcPts val="601"/>
              </a:spcBef>
              <a:spcAft>
                <a:spcPct val="0"/>
              </a:spcAft>
              <a:buClr>
                <a:srgbClr val="6FB7D7"/>
              </a:buClr>
              <a:buSzPct val="110000"/>
              <a:buFont typeface="Wingdings 2" charset="0"/>
              <a:buChar char=""/>
              <a:defRPr sz="1800">
                <a:solidFill>
                  <a:srgbClr val="595959"/>
                </a:solidFill>
                <a:latin typeface="News Gothic MT" charset="0"/>
                <a:ea typeface="ＭＳ Ｐゴシック" charset="0"/>
              </a:defRPr>
            </a:lvl8pPr>
            <a:lvl9pPr marL="3715255" indent="-227523" defTabSz="414726" eaLnBrk="0" fontAlgn="base" hangingPunct="0">
              <a:spcBef>
                <a:spcPts val="601"/>
              </a:spcBef>
              <a:spcAft>
                <a:spcPct val="0"/>
              </a:spcAft>
              <a:buClr>
                <a:srgbClr val="6FB7D7"/>
              </a:buClr>
              <a:buSzPct val="110000"/>
              <a:buFont typeface="Wingdings 2" charset="0"/>
              <a:buChar char=""/>
              <a:defRPr sz="1800">
                <a:solidFill>
                  <a:srgbClr val="595959"/>
                </a:solidFill>
                <a:latin typeface="News Gothic MT" charset="0"/>
                <a:ea typeface="ＭＳ Ｐゴシック" charset="0"/>
              </a:defRPr>
            </a:lvl9pPr>
          </a:lstStyle>
          <a:p>
            <a:pPr algn="l" hangingPunct="1"/>
            <a:r>
              <a:rPr lang="en-US" sz="1000">
                <a:solidFill>
                  <a:schemeClr val="tx1"/>
                </a:solidFill>
                <a:latin typeface="Arial" charset="0"/>
              </a:rPr>
              <a:t>1–</a:t>
            </a:r>
            <a:fld id="{EC6C5500-5BC3-6946-BE65-0C7FDB7A98C8}" type="slidenum">
              <a:rPr lang="en-US" sz="1000">
                <a:solidFill>
                  <a:schemeClr val="tx1"/>
                </a:solidFill>
                <a:latin typeface="Arial" charset="0"/>
              </a:rPr>
              <a:pPr algn="l" hangingPunct="1"/>
              <a:t>5</a:t>
            </a:fld>
            <a:endParaRPr lang="en-US" sz="1000">
              <a:solidFill>
                <a:schemeClr val="tx1"/>
              </a:solidFill>
              <a:latin typeface="Arial" charset="0"/>
            </a:endParaRPr>
          </a:p>
        </p:txBody>
      </p:sp>
      <p:sp>
        <p:nvSpPr>
          <p:cNvPr id="10244" name="Text Box 3"/>
          <p:cNvSpPr txBox="1">
            <a:spLocks noChangeArrowheads="1"/>
          </p:cNvSpPr>
          <p:nvPr/>
        </p:nvSpPr>
        <p:spPr bwMode="auto">
          <a:xfrm>
            <a:off x="532801" y="2048762"/>
            <a:ext cx="8154720" cy="4093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eaLnBrk="0">
              <a:defRPr>
                <a:solidFill>
                  <a:schemeClr val="tx1"/>
                </a:solidFill>
                <a:latin typeface="Arial" charset="0"/>
                <a:ea typeface="ＭＳ Ｐゴシック" charset="0"/>
                <a:cs typeface="ＭＳ Ｐゴシック" charset="0"/>
              </a:defRPr>
            </a:lvl1pPr>
            <a:lvl2pPr marL="742950" indent="-285750" eaLnBrk="0">
              <a:defRPr>
                <a:solidFill>
                  <a:schemeClr val="tx1"/>
                </a:solidFill>
                <a:latin typeface="Arial" charset="0"/>
                <a:ea typeface="ＭＳ Ｐゴシック" charset="0"/>
              </a:defRPr>
            </a:lvl2pPr>
            <a:lvl3pPr marL="1143000" indent="-228600" eaLnBrk="0">
              <a:defRPr>
                <a:solidFill>
                  <a:schemeClr val="tx1"/>
                </a:solidFill>
                <a:latin typeface="Arial" charset="0"/>
                <a:ea typeface="ＭＳ Ｐゴシック" charset="0"/>
              </a:defRPr>
            </a:lvl3pPr>
            <a:lvl4pPr marL="1600200" indent="-228600" eaLnBrk="0">
              <a:defRPr>
                <a:solidFill>
                  <a:schemeClr val="tx1"/>
                </a:solidFill>
                <a:latin typeface="Arial" charset="0"/>
                <a:ea typeface="ＭＳ Ｐゴシック" charset="0"/>
              </a:defRPr>
            </a:lvl4pPr>
            <a:lvl5pPr marL="2057400" indent="-228600" eaLnBrk="0">
              <a:defRPr>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defRPr>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defRPr>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defRPr>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defRPr>
                <a:solidFill>
                  <a:schemeClr val="tx1"/>
                </a:solidFill>
                <a:latin typeface="Arial" charset="0"/>
                <a:ea typeface="ＭＳ Ｐゴシック" charset="0"/>
              </a:defRPr>
            </a:lvl9pPr>
          </a:lstStyle>
          <a:p>
            <a:pPr eaLnBrk="1" hangingPunct="1">
              <a:spcBef>
                <a:spcPct val="50000"/>
              </a:spcBef>
            </a:pPr>
            <a:r>
              <a:rPr lang="en-US" sz="2000" u="sng" dirty="0" smtClean="0">
                <a:latin typeface="Tahoma" charset="0"/>
                <a:cs typeface="Times New Roman" charset="0"/>
              </a:rPr>
              <a:t>Attendance </a:t>
            </a:r>
            <a:r>
              <a:rPr lang="en-US" sz="2000" u="sng" dirty="0">
                <a:latin typeface="Tahoma" charset="0"/>
                <a:cs typeface="Times New Roman" charset="0"/>
              </a:rPr>
              <a:t>and Grading Policy</a:t>
            </a:r>
            <a:endParaRPr lang="en-US" sz="2000" dirty="0">
              <a:latin typeface="Tahoma" charset="0"/>
            </a:endParaRPr>
          </a:p>
          <a:p>
            <a:pPr eaLnBrk="1" hangingPunct="1">
              <a:spcBef>
                <a:spcPct val="50000"/>
              </a:spcBef>
            </a:pPr>
            <a:r>
              <a:rPr lang="en-US" sz="2000" dirty="0">
                <a:latin typeface="Tahoma" charset="0"/>
                <a:cs typeface="Times New Roman" charset="0"/>
              </a:rPr>
              <a:t>The majority of your grade will be received through classroom participation and the team project.  Therefore it is expected that you attend every class. A participation grade will be given for each individual for each class.  As part of the Project grade, there will be considerable team and client meeting time required.  Questions from the Case and/or Readings will be posted on LMS.  Each student must post on the LMS site the answer prior to class.  Each Case Write-up and Weekly Assignment posted on LMS will be given a grade.  The grades for the accumulated participation, weekly assignments, and project milestones will be posted on LMS. </a:t>
            </a:r>
          </a:p>
          <a:p>
            <a:pPr eaLnBrk="1" hangingPunct="1">
              <a:spcBef>
                <a:spcPct val="50000"/>
              </a:spcBef>
            </a:pPr>
            <a:r>
              <a:rPr lang="en-US" sz="2000" dirty="0">
                <a:latin typeface="Tahoma" charset="0"/>
                <a:cs typeface="Times New Roman" charset="0"/>
              </a:rPr>
              <a:t>	</a:t>
            </a:r>
          </a:p>
        </p:txBody>
      </p:sp>
    </p:spTree>
    <p:extLst>
      <p:ext uri="{BB962C8B-B14F-4D97-AF65-F5344CB8AC3E}">
        <p14:creationId xmlns:p14="http://schemas.microsoft.com/office/powerpoint/2010/main" val="40048013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sz="2800" u="sng" dirty="0">
                <a:solidFill>
                  <a:schemeClr val="accent6">
                    <a:lumMod val="20000"/>
                    <a:lumOff val="80000"/>
                  </a:schemeClr>
                </a:solidFill>
              </a:rPr>
              <a:t>Participation Grading on a 5 Point Scale: Quality is more important than quantity</a:t>
            </a:r>
            <a:r>
              <a:rPr lang="en-US" sz="2400" u="sng" dirty="0">
                <a:solidFill>
                  <a:schemeClr val="accent6">
                    <a:lumMod val="20000"/>
                    <a:lumOff val="80000"/>
                  </a:schemeClr>
                </a:solidFill>
              </a:rPr>
              <a:t/>
            </a:r>
            <a:br>
              <a:rPr lang="en-US" sz="2400" u="sng" dirty="0">
                <a:solidFill>
                  <a:schemeClr val="accent6">
                    <a:lumMod val="20000"/>
                    <a:lumOff val="80000"/>
                  </a:schemeClr>
                </a:solidFill>
              </a:rPr>
            </a:br>
            <a:endParaRPr lang="en-US" sz="2500" dirty="0">
              <a:solidFill>
                <a:schemeClr val="accent6">
                  <a:lumMod val="20000"/>
                  <a:lumOff val="80000"/>
                </a:schemeClr>
              </a:solidFill>
              <a:latin typeface="News Gothic MT" charset="0"/>
              <a:ea typeface="ＭＳ Ｐゴシック" charset="0"/>
            </a:endParaRPr>
          </a:p>
        </p:txBody>
      </p:sp>
      <p:sp>
        <p:nvSpPr>
          <p:cNvPr id="8194" name="Slide Number Placeholder 4"/>
          <p:cNvSpPr>
            <a:spLocks noGrp="1"/>
          </p:cNvSpPr>
          <p:nvPr>
            <p:ph type="sldNum" sz="quarter" idx="4294967295"/>
          </p:nvPr>
        </p:nvSpPr>
        <p:spPr>
          <a:xfrm>
            <a:off x="0" y="6275388"/>
            <a:ext cx="4840288"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14726">
              <a:defRPr sz="2400">
                <a:solidFill>
                  <a:srgbClr val="595959"/>
                </a:solidFill>
                <a:latin typeface="News Gothic MT" charset="0"/>
                <a:ea typeface="ＭＳ Ｐゴシック" charset="0"/>
                <a:cs typeface="ＭＳ Ｐゴシック" charset="0"/>
              </a:defRPr>
            </a:lvl1pPr>
            <a:lvl2pPr marL="741611" indent="-285124" defTabSz="414726">
              <a:defRPr sz="2200">
                <a:solidFill>
                  <a:srgbClr val="595959"/>
                </a:solidFill>
                <a:latin typeface="News Gothic MT" charset="0"/>
                <a:ea typeface="ＭＳ Ｐゴシック" charset="0"/>
              </a:defRPr>
            </a:lvl2pPr>
            <a:lvl3pPr marL="1141937" indent="-227523" defTabSz="414726">
              <a:defRPr sz="2000">
                <a:solidFill>
                  <a:srgbClr val="595959"/>
                </a:solidFill>
                <a:latin typeface="News Gothic MT" charset="0"/>
                <a:ea typeface="ＭＳ Ｐゴシック" charset="0"/>
              </a:defRPr>
            </a:lvl3pPr>
            <a:lvl4pPr marL="1599864" indent="-227523" defTabSz="414726">
              <a:defRPr sz="1800">
                <a:solidFill>
                  <a:srgbClr val="595959"/>
                </a:solidFill>
                <a:latin typeface="News Gothic MT" charset="0"/>
                <a:ea typeface="ＭＳ Ｐゴシック" charset="0"/>
              </a:defRPr>
            </a:lvl4pPr>
            <a:lvl5pPr marL="2056350" indent="-227523" defTabSz="414726">
              <a:defRPr sz="1800">
                <a:solidFill>
                  <a:srgbClr val="595959"/>
                </a:solidFill>
                <a:latin typeface="News Gothic MT" charset="0"/>
                <a:ea typeface="ＭＳ Ｐゴシック" charset="0"/>
              </a:defRPr>
            </a:lvl5pPr>
            <a:lvl6pPr marL="2471076" indent="-227523" defTabSz="414726" eaLnBrk="0" fontAlgn="base" hangingPunct="0">
              <a:spcBef>
                <a:spcPts val="601"/>
              </a:spcBef>
              <a:spcAft>
                <a:spcPct val="0"/>
              </a:spcAft>
              <a:buClr>
                <a:srgbClr val="6FB7D7"/>
              </a:buClr>
              <a:buSzPct val="110000"/>
              <a:buFont typeface="Wingdings 2" charset="0"/>
              <a:buChar char=""/>
              <a:defRPr sz="1800">
                <a:solidFill>
                  <a:srgbClr val="595959"/>
                </a:solidFill>
                <a:latin typeface="News Gothic MT" charset="0"/>
                <a:ea typeface="ＭＳ Ｐゴシック" charset="0"/>
              </a:defRPr>
            </a:lvl6pPr>
            <a:lvl7pPr marL="2885803" indent="-227523" defTabSz="414726" eaLnBrk="0" fontAlgn="base" hangingPunct="0">
              <a:spcBef>
                <a:spcPts val="601"/>
              </a:spcBef>
              <a:spcAft>
                <a:spcPct val="0"/>
              </a:spcAft>
              <a:buClr>
                <a:srgbClr val="6FB7D7"/>
              </a:buClr>
              <a:buSzPct val="110000"/>
              <a:buFont typeface="Wingdings 2" charset="0"/>
              <a:buChar char=""/>
              <a:defRPr sz="1800">
                <a:solidFill>
                  <a:srgbClr val="595959"/>
                </a:solidFill>
                <a:latin typeface="News Gothic MT" charset="0"/>
                <a:ea typeface="ＭＳ Ｐゴシック" charset="0"/>
              </a:defRPr>
            </a:lvl7pPr>
            <a:lvl8pPr marL="3300529" indent="-227523" defTabSz="414726" eaLnBrk="0" fontAlgn="base" hangingPunct="0">
              <a:spcBef>
                <a:spcPts val="601"/>
              </a:spcBef>
              <a:spcAft>
                <a:spcPct val="0"/>
              </a:spcAft>
              <a:buClr>
                <a:srgbClr val="6FB7D7"/>
              </a:buClr>
              <a:buSzPct val="110000"/>
              <a:buFont typeface="Wingdings 2" charset="0"/>
              <a:buChar char=""/>
              <a:defRPr sz="1800">
                <a:solidFill>
                  <a:srgbClr val="595959"/>
                </a:solidFill>
                <a:latin typeface="News Gothic MT" charset="0"/>
                <a:ea typeface="ＭＳ Ｐゴシック" charset="0"/>
              </a:defRPr>
            </a:lvl8pPr>
            <a:lvl9pPr marL="3715255" indent="-227523" defTabSz="414726" eaLnBrk="0" fontAlgn="base" hangingPunct="0">
              <a:spcBef>
                <a:spcPts val="601"/>
              </a:spcBef>
              <a:spcAft>
                <a:spcPct val="0"/>
              </a:spcAft>
              <a:buClr>
                <a:srgbClr val="6FB7D7"/>
              </a:buClr>
              <a:buSzPct val="110000"/>
              <a:buFont typeface="Wingdings 2" charset="0"/>
              <a:buChar char=""/>
              <a:defRPr sz="1800">
                <a:solidFill>
                  <a:srgbClr val="595959"/>
                </a:solidFill>
                <a:latin typeface="News Gothic MT" charset="0"/>
                <a:ea typeface="ＭＳ Ｐゴシック" charset="0"/>
              </a:defRPr>
            </a:lvl9pPr>
          </a:lstStyle>
          <a:p>
            <a:pPr algn="l" hangingPunct="1"/>
            <a:r>
              <a:rPr lang="en-US" sz="1000">
                <a:solidFill>
                  <a:schemeClr val="tx1"/>
                </a:solidFill>
                <a:latin typeface="Arial" charset="0"/>
              </a:rPr>
              <a:t>1–</a:t>
            </a:r>
            <a:fld id="{612C81D8-E39C-2144-8A8E-A31802D67CD6}" type="slidenum">
              <a:rPr lang="en-US" sz="1000">
                <a:solidFill>
                  <a:schemeClr val="tx1"/>
                </a:solidFill>
                <a:latin typeface="Arial" charset="0"/>
              </a:rPr>
              <a:pPr algn="l" hangingPunct="1"/>
              <a:t>6</a:t>
            </a:fld>
            <a:endParaRPr lang="en-US" sz="1000">
              <a:solidFill>
                <a:schemeClr val="tx1"/>
              </a:solidFill>
              <a:latin typeface="Arial" charset="0"/>
            </a:endParaRPr>
          </a:p>
        </p:txBody>
      </p:sp>
      <p:sp>
        <p:nvSpPr>
          <p:cNvPr id="11268" name="Text Box 3"/>
          <p:cNvSpPr txBox="1">
            <a:spLocks noChangeArrowheads="1"/>
          </p:cNvSpPr>
          <p:nvPr/>
        </p:nvSpPr>
        <p:spPr bwMode="auto">
          <a:xfrm>
            <a:off x="305281" y="1830884"/>
            <a:ext cx="8621280" cy="4816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sz="2600">
                <a:solidFill>
                  <a:srgbClr val="595959"/>
                </a:solidFill>
                <a:latin typeface="News Gothic MT" charset="0"/>
                <a:ea typeface="ＭＳ Ｐゴシック" charset="0"/>
                <a:cs typeface="ＭＳ Ｐゴシック" charset="0"/>
              </a:defRPr>
            </a:lvl1pPr>
            <a:lvl2pPr marL="742950" indent="-285750">
              <a:defRPr sz="2400">
                <a:solidFill>
                  <a:srgbClr val="595959"/>
                </a:solidFill>
                <a:latin typeface="News Gothic MT" charset="0"/>
                <a:ea typeface="ＭＳ Ｐゴシック" charset="0"/>
              </a:defRPr>
            </a:lvl2pPr>
            <a:lvl3pPr marL="1143000" indent="-228600">
              <a:defRPr sz="2200">
                <a:solidFill>
                  <a:srgbClr val="595959"/>
                </a:solidFill>
                <a:latin typeface="News Gothic MT" charset="0"/>
                <a:ea typeface="ＭＳ Ｐゴシック" charset="0"/>
              </a:defRPr>
            </a:lvl3pPr>
            <a:lvl4pPr marL="1600200" indent="-228600">
              <a:defRPr sz="2000">
                <a:solidFill>
                  <a:srgbClr val="595959"/>
                </a:solidFill>
                <a:latin typeface="News Gothic MT" charset="0"/>
                <a:ea typeface="ＭＳ Ｐゴシック" charset="0"/>
              </a:defRPr>
            </a:lvl4pPr>
            <a:lvl5pPr marL="2057400" indent="-228600">
              <a:defRPr sz="2000">
                <a:solidFill>
                  <a:srgbClr val="595959"/>
                </a:solidFill>
                <a:latin typeface="News Gothic MT" charset="0"/>
                <a:ea typeface="ＭＳ Ｐゴシック" charset="0"/>
              </a:defRPr>
            </a:lvl5pPr>
            <a:lvl6pPr marL="2514600" indent="-228600" defTabSz="1006475" eaLnBrk="0" fontAlgn="base" hangingPunct="0">
              <a:spcBef>
                <a:spcPts val="663"/>
              </a:spcBef>
              <a:spcAft>
                <a:spcPct val="0"/>
              </a:spcAft>
              <a:buClr>
                <a:srgbClr val="6FB7D7"/>
              </a:buClr>
              <a:buSzPct val="110000"/>
              <a:buFont typeface="Wingdings 2" charset="0"/>
              <a:buChar char=""/>
              <a:defRPr sz="2000">
                <a:solidFill>
                  <a:srgbClr val="595959"/>
                </a:solidFill>
                <a:latin typeface="News Gothic MT" charset="0"/>
                <a:ea typeface="ＭＳ Ｐゴシック" charset="0"/>
              </a:defRPr>
            </a:lvl6pPr>
            <a:lvl7pPr marL="2971800" indent="-228600" defTabSz="1006475" eaLnBrk="0" fontAlgn="base" hangingPunct="0">
              <a:spcBef>
                <a:spcPts val="663"/>
              </a:spcBef>
              <a:spcAft>
                <a:spcPct val="0"/>
              </a:spcAft>
              <a:buClr>
                <a:srgbClr val="6FB7D7"/>
              </a:buClr>
              <a:buSzPct val="110000"/>
              <a:buFont typeface="Wingdings 2" charset="0"/>
              <a:buChar char=""/>
              <a:defRPr sz="2000">
                <a:solidFill>
                  <a:srgbClr val="595959"/>
                </a:solidFill>
                <a:latin typeface="News Gothic MT" charset="0"/>
                <a:ea typeface="ＭＳ Ｐゴシック" charset="0"/>
              </a:defRPr>
            </a:lvl7pPr>
            <a:lvl8pPr marL="3429000" indent="-228600" defTabSz="1006475" eaLnBrk="0" fontAlgn="base" hangingPunct="0">
              <a:spcBef>
                <a:spcPts val="663"/>
              </a:spcBef>
              <a:spcAft>
                <a:spcPct val="0"/>
              </a:spcAft>
              <a:buClr>
                <a:srgbClr val="6FB7D7"/>
              </a:buClr>
              <a:buSzPct val="110000"/>
              <a:buFont typeface="Wingdings 2" charset="0"/>
              <a:buChar char=""/>
              <a:defRPr sz="2000">
                <a:solidFill>
                  <a:srgbClr val="595959"/>
                </a:solidFill>
                <a:latin typeface="News Gothic MT" charset="0"/>
                <a:ea typeface="ＭＳ Ｐゴシック" charset="0"/>
              </a:defRPr>
            </a:lvl8pPr>
            <a:lvl9pPr marL="3886200" indent="-228600" defTabSz="1006475" eaLnBrk="0" fontAlgn="base" hangingPunct="0">
              <a:spcBef>
                <a:spcPts val="663"/>
              </a:spcBef>
              <a:spcAft>
                <a:spcPct val="0"/>
              </a:spcAft>
              <a:buClr>
                <a:srgbClr val="6FB7D7"/>
              </a:buClr>
              <a:buSzPct val="110000"/>
              <a:buFont typeface="Wingdings 2" charset="0"/>
              <a:buChar char=""/>
              <a:defRPr sz="2000">
                <a:solidFill>
                  <a:srgbClr val="595959"/>
                </a:solidFill>
                <a:latin typeface="News Gothic MT" charset="0"/>
                <a:ea typeface="ＭＳ Ｐゴシック" charset="0"/>
              </a:defRPr>
            </a:lvl9pPr>
          </a:lstStyle>
          <a:p>
            <a:pPr marL="348485" indent="-348485" defTabSz="912973" eaLnBrk="0">
              <a:spcBef>
                <a:spcPts val="2200"/>
              </a:spcBef>
              <a:buClr>
                <a:srgbClr val="6FB7D7"/>
              </a:buClr>
              <a:buSzPct val="110000"/>
              <a:buFont typeface="Wingdings 2" charset="0"/>
              <a:buChar char=""/>
            </a:pPr>
            <a:r>
              <a:rPr lang="en-US" sz="1800" dirty="0" smtClean="0">
                <a:solidFill>
                  <a:schemeClr val="tx1"/>
                </a:solidFill>
              </a:rPr>
              <a:t>0 </a:t>
            </a:r>
            <a:r>
              <a:rPr lang="en-US" sz="1800" dirty="0">
                <a:solidFill>
                  <a:schemeClr val="tx1"/>
                </a:solidFill>
              </a:rPr>
              <a:t>– absence without an excuse</a:t>
            </a:r>
          </a:p>
          <a:p>
            <a:pPr marL="348485" indent="-348485" defTabSz="912973" eaLnBrk="0">
              <a:spcBef>
                <a:spcPts val="2200"/>
              </a:spcBef>
              <a:buClr>
                <a:srgbClr val="6FB7D7"/>
              </a:buClr>
              <a:buSzPct val="110000"/>
              <a:buFont typeface="Wingdings 2" charset="0"/>
              <a:buChar char=""/>
            </a:pPr>
            <a:r>
              <a:rPr lang="en-US" sz="1800" dirty="0">
                <a:solidFill>
                  <a:schemeClr val="tx1"/>
                </a:solidFill>
              </a:rPr>
              <a:t>1 – 2: in attendance, but not paying attention, e.g. sleeping, or doing email or Internet unrelated to class, and not apparently having done pre-class reading, not making significant contributions to the online discussion boards.</a:t>
            </a:r>
          </a:p>
          <a:p>
            <a:pPr marL="348485" indent="-348485" defTabSz="912973" eaLnBrk="0">
              <a:spcBef>
                <a:spcPts val="2200"/>
              </a:spcBef>
              <a:buClr>
                <a:srgbClr val="6FB7D7"/>
              </a:buClr>
              <a:buSzPct val="110000"/>
              <a:buFont typeface="Wingdings 2" charset="0"/>
              <a:buChar char=""/>
            </a:pPr>
            <a:r>
              <a:rPr lang="en-US" sz="1800" dirty="0">
                <a:solidFill>
                  <a:schemeClr val="tx1"/>
                </a:solidFill>
              </a:rPr>
              <a:t>3: in attendance, paying attention, appear to have done the pre-class reading, but not saying anything or otherwise contributing to the class, making little contributions to online discussion boards or Capstone Project Meetings.</a:t>
            </a:r>
          </a:p>
          <a:p>
            <a:pPr marL="348485" indent="-348485" defTabSz="912973" eaLnBrk="0">
              <a:spcBef>
                <a:spcPts val="2200"/>
              </a:spcBef>
              <a:buClr>
                <a:srgbClr val="6FB7D7"/>
              </a:buClr>
              <a:buSzPct val="110000"/>
              <a:buFont typeface="Wingdings 2" charset="0"/>
              <a:buChar char=""/>
            </a:pPr>
            <a:r>
              <a:rPr lang="en-US" sz="1800" dirty="0">
                <a:solidFill>
                  <a:schemeClr val="tx1"/>
                </a:solidFill>
              </a:rPr>
              <a:t>4 – 5: in attendance, paying attention, having done the pre-class reading, and contributing significantly to the class by answering questions, making thoughtful comments, engaging in the class discussion, making significant contributions to online discussion boards and engaging actively in the Term Project.</a:t>
            </a:r>
          </a:p>
        </p:txBody>
      </p:sp>
    </p:spTree>
    <p:extLst>
      <p:ext uri="{BB962C8B-B14F-4D97-AF65-F5344CB8AC3E}">
        <p14:creationId xmlns:p14="http://schemas.microsoft.com/office/powerpoint/2010/main" val="115966837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endParaRPr lang="en-US" sz="2500" dirty="0">
              <a:latin typeface="News Gothic MT" charset="0"/>
              <a:ea typeface="ＭＳ Ｐゴシック" charset="0"/>
            </a:endParaRPr>
          </a:p>
        </p:txBody>
      </p:sp>
      <p:sp>
        <p:nvSpPr>
          <p:cNvPr id="10242" name="Slide Number Placeholder 4"/>
          <p:cNvSpPr>
            <a:spLocks noGrp="1"/>
          </p:cNvSpPr>
          <p:nvPr>
            <p:ph type="sldNum" sz="quarter" idx="4294967295"/>
          </p:nvPr>
        </p:nvSpPr>
        <p:spPr>
          <a:xfrm>
            <a:off x="0" y="6275388"/>
            <a:ext cx="4840288"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14726">
              <a:defRPr sz="2400">
                <a:solidFill>
                  <a:srgbClr val="595959"/>
                </a:solidFill>
                <a:latin typeface="News Gothic MT" charset="0"/>
                <a:ea typeface="ＭＳ Ｐゴシック" charset="0"/>
                <a:cs typeface="ＭＳ Ｐゴシック" charset="0"/>
              </a:defRPr>
            </a:lvl1pPr>
            <a:lvl2pPr marL="741611" indent="-285124" defTabSz="414726">
              <a:defRPr sz="2200">
                <a:solidFill>
                  <a:srgbClr val="595959"/>
                </a:solidFill>
                <a:latin typeface="News Gothic MT" charset="0"/>
                <a:ea typeface="ＭＳ Ｐゴシック" charset="0"/>
              </a:defRPr>
            </a:lvl2pPr>
            <a:lvl3pPr marL="1141937" indent="-227523" defTabSz="414726">
              <a:defRPr sz="2000">
                <a:solidFill>
                  <a:srgbClr val="595959"/>
                </a:solidFill>
                <a:latin typeface="News Gothic MT" charset="0"/>
                <a:ea typeface="ＭＳ Ｐゴシック" charset="0"/>
              </a:defRPr>
            </a:lvl3pPr>
            <a:lvl4pPr marL="1599864" indent="-227523" defTabSz="414726">
              <a:defRPr sz="1800">
                <a:solidFill>
                  <a:srgbClr val="595959"/>
                </a:solidFill>
                <a:latin typeface="News Gothic MT" charset="0"/>
                <a:ea typeface="ＭＳ Ｐゴシック" charset="0"/>
              </a:defRPr>
            </a:lvl4pPr>
            <a:lvl5pPr marL="2056350" indent="-227523" defTabSz="414726">
              <a:defRPr sz="1800">
                <a:solidFill>
                  <a:srgbClr val="595959"/>
                </a:solidFill>
                <a:latin typeface="News Gothic MT" charset="0"/>
                <a:ea typeface="ＭＳ Ｐゴシック" charset="0"/>
              </a:defRPr>
            </a:lvl5pPr>
            <a:lvl6pPr marL="2471076" indent="-227523" defTabSz="414726" eaLnBrk="0" fontAlgn="base" hangingPunct="0">
              <a:spcBef>
                <a:spcPts val="601"/>
              </a:spcBef>
              <a:spcAft>
                <a:spcPct val="0"/>
              </a:spcAft>
              <a:buClr>
                <a:srgbClr val="6FB7D7"/>
              </a:buClr>
              <a:buSzPct val="110000"/>
              <a:buFont typeface="Wingdings 2" charset="0"/>
              <a:buChar char=""/>
              <a:defRPr sz="1800">
                <a:solidFill>
                  <a:srgbClr val="595959"/>
                </a:solidFill>
                <a:latin typeface="News Gothic MT" charset="0"/>
                <a:ea typeface="ＭＳ Ｐゴシック" charset="0"/>
              </a:defRPr>
            </a:lvl6pPr>
            <a:lvl7pPr marL="2885803" indent="-227523" defTabSz="414726" eaLnBrk="0" fontAlgn="base" hangingPunct="0">
              <a:spcBef>
                <a:spcPts val="601"/>
              </a:spcBef>
              <a:spcAft>
                <a:spcPct val="0"/>
              </a:spcAft>
              <a:buClr>
                <a:srgbClr val="6FB7D7"/>
              </a:buClr>
              <a:buSzPct val="110000"/>
              <a:buFont typeface="Wingdings 2" charset="0"/>
              <a:buChar char=""/>
              <a:defRPr sz="1800">
                <a:solidFill>
                  <a:srgbClr val="595959"/>
                </a:solidFill>
                <a:latin typeface="News Gothic MT" charset="0"/>
                <a:ea typeface="ＭＳ Ｐゴシック" charset="0"/>
              </a:defRPr>
            </a:lvl7pPr>
            <a:lvl8pPr marL="3300529" indent="-227523" defTabSz="414726" eaLnBrk="0" fontAlgn="base" hangingPunct="0">
              <a:spcBef>
                <a:spcPts val="601"/>
              </a:spcBef>
              <a:spcAft>
                <a:spcPct val="0"/>
              </a:spcAft>
              <a:buClr>
                <a:srgbClr val="6FB7D7"/>
              </a:buClr>
              <a:buSzPct val="110000"/>
              <a:buFont typeface="Wingdings 2" charset="0"/>
              <a:buChar char=""/>
              <a:defRPr sz="1800">
                <a:solidFill>
                  <a:srgbClr val="595959"/>
                </a:solidFill>
                <a:latin typeface="News Gothic MT" charset="0"/>
                <a:ea typeface="ＭＳ Ｐゴシック" charset="0"/>
              </a:defRPr>
            </a:lvl8pPr>
            <a:lvl9pPr marL="3715255" indent="-227523" defTabSz="414726" eaLnBrk="0" fontAlgn="base" hangingPunct="0">
              <a:spcBef>
                <a:spcPts val="601"/>
              </a:spcBef>
              <a:spcAft>
                <a:spcPct val="0"/>
              </a:spcAft>
              <a:buClr>
                <a:srgbClr val="6FB7D7"/>
              </a:buClr>
              <a:buSzPct val="110000"/>
              <a:buFont typeface="Wingdings 2" charset="0"/>
              <a:buChar char=""/>
              <a:defRPr sz="1800">
                <a:solidFill>
                  <a:srgbClr val="595959"/>
                </a:solidFill>
                <a:latin typeface="News Gothic MT" charset="0"/>
                <a:ea typeface="ＭＳ Ｐゴシック" charset="0"/>
              </a:defRPr>
            </a:lvl9pPr>
          </a:lstStyle>
          <a:p>
            <a:pPr algn="l" hangingPunct="1"/>
            <a:r>
              <a:rPr lang="en-US" sz="1000">
                <a:solidFill>
                  <a:schemeClr val="tx1"/>
                </a:solidFill>
                <a:latin typeface="Arial" charset="0"/>
              </a:rPr>
              <a:t>1–</a:t>
            </a:r>
            <a:fld id="{315CE65C-3913-2641-83B5-4BFFC2009068}" type="slidenum">
              <a:rPr lang="en-US" sz="1000">
                <a:solidFill>
                  <a:schemeClr val="tx1"/>
                </a:solidFill>
                <a:latin typeface="Arial" charset="0"/>
              </a:rPr>
              <a:pPr algn="l" hangingPunct="1"/>
              <a:t>7</a:t>
            </a:fld>
            <a:endParaRPr lang="en-US" sz="1000">
              <a:solidFill>
                <a:schemeClr val="tx1"/>
              </a:solidFill>
              <a:latin typeface="Arial" charset="0"/>
            </a:endParaRPr>
          </a:p>
        </p:txBody>
      </p:sp>
      <p:sp>
        <p:nvSpPr>
          <p:cNvPr id="13316" name="Text Box 3"/>
          <p:cNvSpPr txBox="1">
            <a:spLocks noChangeArrowheads="1"/>
          </p:cNvSpPr>
          <p:nvPr/>
        </p:nvSpPr>
        <p:spPr bwMode="auto">
          <a:xfrm>
            <a:off x="457200" y="2028082"/>
            <a:ext cx="8154720" cy="424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eaLnBrk="0">
              <a:defRPr>
                <a:solidFill>
                  <a:schemeClr val="tx1"/>
                </a:solidFill>
                <a:latin typeface="Arial" charset="0"/>
                <a:ea typeface="ＭＳ Ｐゴシック" charset="0"/>
                <a:cs typeface="ＭＳ Ｐゴシック" charset="0"/>
              </a:defRPr>
            </a:lvl1pPr>
            <a:lvl2pPr marL="742950" indent="-285750" eaLnBrk="0">
              <a:defRPr>
                <a:solidFill>
                  <a:schemeClr val="tx1"/>
                </a:solidFill>
                <a:latin typeface="Arial" charset="0"/>
                <a:ea typeface="ＭＳ Ｐゴシック" charset="0"/>
              </a:defRPr>
            </a:lvl2pPr>
            <a:lvl3pPr marL="1143000" indent="-228600" eaLnBrk="0">
              <a:defRPr>
                <a:solidFill>
                  <a:schemeClr val="tx1"/>
                </a:solidFill>
                <a:latin typeface="Arial" charset="0"/>
                <a:ea typeface="ＭＳ Ｐゴシック" charset="0"/>
              </a:defRPr>
            </a:lvl3pPr>
            <a:lvl4pPr marL="1600200" indent="-228600" eaLnBrk="0">
              <a:defRPr>
                <a:solidFill>
                  <a:schemeClr val="tx1"/>
                </a:solidFill>
                <a:latin typeface="Arial" charset="0"/>
                <a:ea typeface="ＭＳ Ｐゴシック" charset="0"/>
              </a:defRPr>
            </a:lvl4pPr>
            <a:lvl5pPr marL="2057400" indent="-228600" eaLnBrk="0">
              <a:defRPr>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defRPr>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defRPr>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defRPr>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defRPr>
                <a:solidFill>
                  <a:schemeClr val="tx1"/>
                </a:solidFill>
                <a:latin typeface="Arial" charset="0"/>
                <a:ea typeface="ＭＳ Ｐゴシック" charset="0"/>
              </a:defRPr>
            </a:lvl9pPr>
          </a:lstStyle>
          <a:p>
            <a:pPr eaLnBrk="1" hangingPunct="1">
              <a:spcBef>
                <a:spcPct val="50000"/>
              </a:spcBef>
            </a:pPr>
            <a:r>
              <a:rPr lang="en-US" sz="2000" u="sng" dirty="0" smtClean="0">
                <a:latin typeface="Tahoma" charset="0"/>
                <a:cs typeface="Times New Roman" charset="0"/>
              </a:rPr>
              <a:t>Academic </a:t>
            </a:r>
            <a:r>
              <a:rPr lang="en-US" sz="2000" u="sng" dirty="0">
                <a:latin typeface="Tahoma" charset="0"/>
                <a:cs typeface="Times New Roman" charset="0"/>
              </a:rPr>
              <a:t>Integrity</a:t>
            </a:r>
          </a:p>
          <a:p>
            <a:pPr eaLnBrk="1" hangingPunct="1">
              <a:spcBef>
                <a:spcPct val="50000"/>
              </a:spcBef>
            </a:pPr>
            <a:r>
              <a:rPr lang="en-US" sz="2000" dirty="0">
                <a:latin typeface="Tahoma" charset="0"/>
                <a:cs typeface="Times New Roman" charset="0"/>
              </a:rPr>
              <a:t>Integrity is an extremely important part of any professional’s character and behavior.  This course expects the highest level of personal and academic integrity.  You are encouraged to discuss homework and cases in groups, but each student should write the individual assignments separately.  The term project is to be accomplished in collaboration with other team members. Any breach of the academic integrity code listed in the Rensselaer Handbook will be considered grounds for failure in the course.  </a:t>
            </a:r>
          </a:p>
          <a:p>
            <a:pPr eaLnBrk="1" hangingPunct="1">
              <a:spcBef>
                <a:spcPct val="50000"/>
              </a:spcBef>
            </a:pPr>
            <a:r>
              <a:rPr lang="en-US" sz="2000" u="sng" dirty="0">
                <a:latin typeface="Tahoma" charset="0"/>
                <a:cs typeface="Times New Roman" charset="0"/>
              </a:rPr>
              <a:t>LMS - Learning Management System</a:t>
            </a:r>
            <a:endParaRPr lang="en-US" sz="2000" dirty="0">
              <a:latin typeface="Tahoma" charset="0"/>
            </a:endParaRPr>
          </a:p>
          <a:p>
            <a:pPr eaLnBrk="1" hangingPunct="1">
              <a:spcBef>
                <a:spcPct val="50000"/>
              </a:spcBef>
            </a:pPr>
            <a:r>
              <a:rPr lang="en-US" sz="2000" dirty="0">
                <a:latin typeface="Tahoma" charset="0"/>
                <a:cs typeface="Times New Roman" charset="0"/>
              </a:rPr>
              <a:t>The course syllabus, assignments, grades, bulletin board for weekly graded homework and other course materials will be available on LMS. </a:t>
            </a:r>
            <a:endParaRPr lang="en-US" sz="2000" dirty="0">
              <a:latin typeface="Tahoma" charset="0"/>
            </a:endParaRPr>
          </a:p>
        </p:txBody>
      </p:sp>
    </p:spTree>
    <p:extLst>
      <p:ext uri="{BB962C8B-B14F-4D97-AF65-F5344CB8AC3E}">
        <p14:creationId xmlns:p14="http://schemas.microsoft.com/office/powerpoint/2010/main" val="6636419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Subject Matter</a:t>
            </a:r>
            <a:endParaRPr lang="en-US" dirty="0"/>
          </a:p>
        </p:txBody>
      </p:sp>
      <p:sp>
        <p:nvSpPr>
          <p:cNvPr id="3" name="Text Placeholder 2"/>
          <p:cNvSpPr>
            <a:spLocks noGrp="1"/>
          </p:cNvSpPr>
          <p:nvPr>
            <p:ph type="body" idx="1"/>
          </p:nvPr>
        </p:nvSpPr>
        <p:spPr/>
        <p:txBody>
          <a:bodyPr/>
          <a:lstStyle/>
          <a:p>
            <a:r>
              <a:rPr lang="en-US" dirty="0" smtClean="0"/>
              <a:t>Topics to be covered</a:t>
            </a:r>
          </a:p>
          <a:p>
            <a:pPr marL="400050" indent="-285750">
              <a:buFont typeface="Arial"/>
              <a:buChar char="•"/>
            </a:pPr>
            <a:r>
              <a:rPr lang="en-US" dirty="0" smtClean="0"/>
              <a:t>Frontend</a:t>
            </a:r>
          </a:p>
          <a:p>
            <a:pPr marL="400050" indent="-285750">
              <a:buFont typeface="Arial"/>
              <a:buChar char="•"/>
            </a:pPr>
            <a:r>
              <a:rPr lang="en-US" dirty="0" smtClean="0"/>
              <a:t>APIs</a:t>
            </a:r>
          </a:p>
          <a:p>
            <a:pPr marL="400050" indent="-285750">
              <a:buFont typeface="Arial"/>
              <a:buChar char="•"/>
            </a:pPr>
            <a:r>
              <a:rPr lang="en-US" dirty="0" err="1" smtClean="0"/>
              <a:t>Git</a:t>
            </a:r>
            <a:r>
              <a:rPr lang="en-US" dirty="0" smtClean="0"/>
              <a:t> &amp; Bug tracking</a:t>
            </a:r>
          </a:p>
          <a:p>
            <a:pPr marL="400050" indent="-285750">
              <a:buFont typeface="Arial"/>
              <a:buChar char="•"/>
            </a:pPr>
            <a:r>
              <a:rPr lang="en-US" dirty="0" smtClean="0"/>
              <a:t>Mobile</a:t>
            </a:r>
          </a:p>
          <a:p>
            <a:pPr marL="400050" indent="-285750">
              <a:buFont typeface="Arial"/>
              <a:buChar char="•"/>
            </a:pPr>
            <a:r>
              <a:rPr lang="en-US" dirty="0" smtClean="0"/>
              <a:t>Frameworks</a:t>
            </a:r>
          </a:p>
          <a:p>
            <a:pPr marL="400050" indent="-285750">
              <a:buFont typeface="Arial"/>
              <a:buChar char="•"/>
            </a:pPr>
            <a:r>
              <a:rPr lang="en-US" dirty="0" smtClean="0"/>
              <a:t>Project Management</a:t>
            </a:r>
          </a:p>
          <a:p>
            <a:pPr marL="400050" indent="-285750">
              <a:buFont typeface="Arial"/>
              <a:buChar char="•"/>
            </a:pPr>
            <a:r>
              <a:rPr lang="en-US" dirty="0" smtClean="0"/>
              <a:t>Databases</a:t>
            </a:r>
          </a:p>
          <a:p>
            <a:pPr marL="400050" indent="-285750">
              <a:buFont typeface="Arial"/>
              <a:buChar char="•"/>
            </a:pPr>
            <a:r>
              <a:rPr lang="en-US" dirty="0" smtClean="0"/>
              <a:t>Big Data</a:t>
            </a:r>
          </a:p>
          <a:p>
            <a:pPr marL="400050" indent="-285750">
              <a:buFont typeface="Arial"/>
              <a:buChar char="•"/>
            </a:pPr>
            <a:r>
              <a:rPr lang="en-US" dirty="0" smtClean="0"/>
              <a:t>Linked Data</a:t>
            </a:r>
          </a:p>
          <a:p>
            <a:pPr marL="400050" indent="-285750">
              <a:buFont typeface="Arial"/>
              <a:buChar char="•"/>
            </a:pPr>
            <a:r>
              <a:rPr lang="en-US" dirty="0" smtClean="0"/>
              <a:t>Data Analytics and visualization</a:t>
            </a:r>
          </a:p>
          <a:p>
            <a:pPr marL="114300" indent="0"/>
            <a:endParaRPr lang="en-US" dirty="0"/>
          </a:p>
          <a:p>
            <a:pPr marL="114300" indent="0"/>
            <a:r>
              <a:rPr lang="en-US" dirty="0" smtClean="0"/>
              <a:t>I will present lectures on the various topics and labs will cover the main areas</a:t>
            </a:r>
          </a:p>
          <a:p>
            <a:pPr marL="114300" indent="0"/>
            <a:endParaRPr lang="en-US" dirty="0" smtClean="0"/>
          </a:p>
          <a:p>
            <a:pPr marL="114300" indent="0"/>
            <a:r>
              <a:rPr lang="en-US" dirty="0" smtClean="0"/>
              <a:t>However –</a:t>
            </a:r>
          </a:p>
          <a:p>
            <a:endParaRPr lang="en-US" dirty="0" smtClean="0"/>
          </a:p>
          <a:p>
            <a:endParaRPr lang="en-US" dirty="0" smtClean="0"/>
          </a:p>
        </p:txBody>
      </p:sp>
    </p:spTree>
    <p:extLst>
      <p:ext uri="{BB962C8B-B14F-4D97-AF65-F5344CB8AC3E}">
        <p14:creationId xmlns:p14="http://schemas.microsoft.com/office/powerpoint/2010/main" val="3026186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Subject Matter</a:t>
            </a:r>
            <a:endParaRPr lang="en-US" dirty="0"/>
          </a:p>
        </p:txBody>
      </p:sp>
      <p:sp>
        <p:nvSpPr>
          <p:cNvPr id="3" name="Text Placeholder 2"/>
          <p:cNvSpPr>
            <a:spLocks noGrp="1"/>
          </p:cNvSpPr>
          <p:nvPr>
            <p:ph type="body" idx="1"/>
          </p:nvPr>
        </p:nvSpPr>
        <p:spPr/>
        <p:txBody>
          <a:bodyPr/>
          <a:lstStyle/>
          <a:p>
            <a:pPr marL="114300" indent="0"/>
            <a:r>
              <a:rPr lang="en-US" dirty="0" smtClean="0"/>
              <a:t>This class will be collaborative and interactive – much group time and learning</a:t>
            </a:r>
          </a:p>
          <a:p>
            <a:endParaRPr lang="en-US" dirty="0" smtClean="0"/>
          </a:p>
          <a:p>
            <a:r>
              <a:rPr lang="en-US" dirty="0" smtClean="0"/>
              <a:t>There is no way to cover the detail desired in this course; So;</a:t>
            </a:r>
          </a:p>
          <a:p>
            <a:r>
              <a:rPr lang="en-US" dirty="0" smtClean="0"/>
              <a:t>Technical details on topics like;</a:t>
            </a:r>
          </a:p>
          <a:p>
            <a:pPr marL="400050" indent="-285750">
              <a:buFont typeface="Arial"/>
              <a:buChar char="•"/>
            </a:pPr>
            <a:r>
              <a:rPr lang="en-US" dirty="0" smtClean="0"/>
              <a:t>Ruby on Rails, </a:t>
            </a:r>
          </a:p>
          <a:p>
            <a:pPr marL="400050" indent="-285750">
              <a:buFont typeface="Arial"/>
              <a:buChar char="•"/>
            </a:pPr>
            <a:r>
              <a:rPr lang="en-US" dirty="0" err="1" smtClean="0"/>
              <a:t>node.js</a:t>
            </a:r>
            <a:endParaRPr lang="en-US" dirty="0" smtClean="0"/>
          </a:p>
          <a:p>
            <a:pPr marL="400050" indent="-285750">
              <a:buFont typeface="Arial"/>
              <a:buChar char="•"/>
            </a:pPr>
            <a:r>
              <a:rPr lang="en-US" dirty="0" smtClean="0"/>
              <a:t>PHP</a:t>
            </a:r>
          </a:p>
          <a:p>
            <a:pPr marL="400050" indent="-285750">
              <a:buFont typeface="Arial"/>
              <a:buChar char="•"/>
            </a:pPr>
            <a:r>
              <a:rPr lang="en-US" dirty="0" smtClean="0"/>
              <a:t>Spring</a:t>
            </a:r>
          </a:p>
          <a:p>
            <a:pPr marL="400050" indent="-285750">
              <a:buFont typeface="Arial"/>
              <a:buChar char="•"/>
            </a:pPr>
            <a:r>
              <a:rPr lang="en-US" dirty="0" err="1" smtClean="0"/>
              <a:t>Javascript</a:t>
            </a:r>
            <a:endParaRPr lang="en-US" dirty="0" smtClean="0"/>
          </a:p>
          <a:p>
            <a:pPr marL="400050" indent="-285750">
              <a:buFont typeface="Arial"/>
              <a:buChar char="•"/>
            </a:pPr>
            <a:r>
              <a:rPr lang="en-US" dirty="0" err="1" smtClean="0"/>
              <a:t>jQuery</a:t>
            </a:r>
            <a:r>
              <a:rPr lang="en-US" dirty="0" smtClean="0"/>
              <a:t> Mobile, </a:t>
            </a:r>
          </a:p>
          <a:p>
            <a:pPr marL="400050" indent="-285750">
              <a:buFont typeface="Arial"/>
              <a:buChar char="•"/>
            </a:pPr>
            <a:r>
              <a:rPr lang="en-US" dirty="0" smtClean="0"/>
              <a:t>etc..</a:t>
            </a:r>
          </a:p>
          <a:p>
            <a:endParaRPr lang="en-US" dirty="0" smtClean="0"/>
          </a:p>
          <a:p>
            <a:pPr marL="114300" indent="0"/>
            <a:r>
              <a:rPr lang="en-US" dirty="0" smtClean="0"/>
              <a:t>Will have some overview in the lectures,</a:t>
            </a:r>
          </a:p>
          <a:p>
            <a:pPr marL="114300" indent="0"/>
            <a:r>
              <a:rPr lang="en-US" dirty="0" smtClean="0"/>
              <a:t>Followed in a more practical way in the labs (more </a:t>
            </a:r>
            <a:r>
              <a:rPr lang="en-US" dirty="0" err="1" smtClean="0"/>
              <a:t>node.js</a:t>
            </a:r>
            <a:r>
              <a:rPr lang="en-US" dirty="0" smtClean="0"/>
              <a:t> &amp; PHP)</a:t>
            </a:r>
          </a:p>
          <a:p>
            <a:pPr marL="114300" indent="0"/>
            <a:endParaRPr lang="en-US" dirty="0"/>
          </a:p>
          <a:p>
            <a:pPr marL="114300" indent="0"/>
            <a:r>
              <a:rPr lang="en-US" dirty="0" smtClean="0"/>
              <a:t>But will mostly come from online and peer resources in order to be expressed in your projects…</a:t>
            </a:r>
          </a:p>
          <a:p>
            <a:endParaRPr lang="en-US" dirty="0" smtClean="0"/>
          </a:p>
        </p:txBody>
      </p:sp>
    </p:spTree>
    <p:extLst>
      <p:ext uri="{BB962C8B-B14F-4D97-AF65-F5344CB8AC3E}">
        <p14:creationId xmlns:p14="http://schemas.microsoft.com/office/powerpoint/2010/main" val="285675492"/>
      </p:ext>
    </p:extLst>
  </p:cSld>
  <p:clrMapOvr>
    <a:masterClrMapping/>
  </p:clrMapOvr>
</p:sld>
</file>

<file path=ppt/theme/theme1.xml><?xml version="1.0" encoding="utf-8"?>
<a:theme xmlns:a="http://schemas.openxmlformats.org/drawingml/2006/main" name="lesson-plan">
  <a:themeElements>
    <a:clrScheme name="Custom 501">
      <a:dk1>
        <a:srgbClr val="000000"/>
      </a:dk1>
      <a:lt1>
        <a:srgbClr val="EFEDE2"/>
      </a:lt1>
      <a:dk2>
        <a:srgbClr val="1F497D"/>
      </a:dk2>
      <a:lt2>
        <a:srgbClr val="FDFFFF"/>
      </a:lt2>
      <a:accent1>
        <a:srgbClr val="4F81BD"/>
      </a:accent1>
      <a:accent2>
        <a:srgbClr val="AB0101"/>
      </a:accent2>
      <a:accent3>
        <a:srgbClr val="86B060"/>
      </a:accent3>
      <a:accent4>
        <a:srgbClr val="7760A0"/>
      </a:accent4>
      <a:accent5>
        <a:srgbClr val="739395"/>
      </a:accent5>
      <a:accent6>
        <a:srgbClr val="968B52"/>
      </a:accent6>
      <a:hlink>
        <a:srgbClr val="336699"/>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2414</TotalTime>
  <Words>1117</Words>
  <Application>Microsoft Macintosh PowerPoint</Application>
  <PresentationFormat>On-screen Show (4:3)</PresentationFormat>
  <Paragraphs>187</Paragraphs>
  <Slides>17</Slides>
  <Notes>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lesson-plan</vt:lpstr>
      <vt:lpstr>Web Science</vt:lpstr>
      <vt:lpstr>&lt;head&gt;</vt:lpstr>
      <vt:lpstr>&lt;grading&gt;</vt:lpstr>
      <vt:lpstr>&lt;grading&gt;</vt:lpstr>
      <vt:lpstr>PowerPoint Presentation</vt:lpstr>
      <vt:lpstr>Participation Grading on a 5 Point Scale: Quality is more important than quantity </vt:lpstr>
      <vt:lpstr>PowerPoint Presentation</vt:lpstr>
      <vt:lpstr>Subject Matter</vt:lpstr>
      <vt:lpstr>Subject Matter</vt:lpstr>
      <vt:lpstr>Subject Matter</vt:lpstr>
      <vt:lpstr>Term Projects</vt:lpstr>
      <vt:lpstr>Term Projects</vt:lpstr>
      <vt:lpstr>Term Projects</vt:lpstr>
      <vt:lpstr>Environments</vt:lpstr>
      <vt:lpstr>require_once</vt:lpstr>
      <vt:lpstr>Homebrew for Mac</vt:lpstr>
      <vt:lpstr>OK – so now what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Science</dc:title>
  <cp:lastModifiedBy>Richard Plotka</cp:lastModifiedBy>
  <cp:revision>30</cp:revision>
  <dcterms:modified xsi:type="dcterms:W3CDTF">2014-01-24T04:24:07Z</dcterms:modified>
</cp:coreProperties>
</file>