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257" r:id="rId2"/>
    <p:sldId id="394" r:id="rId3"/>
    <p:sldId id="399" r:id="rId4"/>
    <p:sldId id="397" r:id="rId5"/>
    <p:sldId id="398" r:id="rId6"/>
    <p:sldId id="400" r:id="rId7"/>
    <p:sldId id="401" r:id="rId8"/>
    <p:sldId id="402" r:id="rId9"/>
    <p:sldId id="383" r:id="rId10"/>
    <p:sldId id="393" r:id="rId11"/>
    <p:sldId id="396" r:id="rId12"/>
    <p:sldId id="38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0" autoAdjust="0"/>
    <p:restoredTop sz="86375" autoAdjust="0"/>
  </p:normalViewPr>
  <p:slideViewPr>
    <p:cSldViewPr snapToGrid="0" snapToObjects="1">
      <p:cViewPr varScale="1">
        <p:scale>
          <a:sx n="136" d="100"/>
          <a:sy n="136" d="100"/>
        </p:scale>
        <p:origin x="-10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3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9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10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11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ing.myrp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rplotka/Dropbox/Documents/Documents/Programming/Sites/RPI/websci/Spring2014/Labs/lab1/lab1Solution/js/lab1.js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16840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Dan Gilligan, Matt 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Natalie Lockhart, 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41696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67679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608800" y="433501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5608800" y="25674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41696" y="429309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1346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sz="2000" b="1" dirty="0" smtClean="0"/>
              <a:t>Office location:  Amos Eaton Room 133</a:t>
            </a:r>
            <a:endParaRPr lang="en-US" sz="2000" dirty="0" smtClean="0"/>
          </a:p>
          <a:p>
            <a:pPr lvl="1"/>
            <a:r>
              <a:rPr lang="en-US" sz="2000" b="1" dirty="0" smtClean="0"/>
              <a:t>Telephone number:  (201)-214-6061</a:t>
            </a:r>
            <a:endParaRPr lang="en-US" sz="2000" dirty="0" smtClean="0"/>
          </a:p>
          <a:p>
            <a:pPr lvl="1"/>
            <a:r>
              <a:rPr lang="en-US" sz="2000" b="1" dirty="0" smtClean="0"/>
              <a:t>Office </a:t>
            </a:r>
            <a:r>
              <a:rPr lang="en-US" sz="2000" b="1" dirty="0"/>
              <a:t>hours: Mondays </a:t>
            </a:r>
            <a:r>
              <a:rPr lang="en-US" sz="2000" b="1" dirty="0" smtClean="0"/>
              <a:t>12-1:30 </a:t>
            </a:r>
            <a:r>
              <a:rPr lang="en-US" sz="2000" b="1" dirty="0"/>
              <a:t>PM, Thursdays </a:t>
            </a:r>
            <a:r>
              <a:rPr lang="en-US" sz="2000" b="1" dirty="0" smtClean="0"/>
              <a:t>12</a:t>
            </a:r>
            <a:r>
              <a:rPr lang="en-US" sz="2000" b="1" dirty="0"/>
              <a:t>:30</a:t>
            </a:r>
            <a:r>
              <a:rPr lang="en-US" sz="2000" b="1" dirty="0" smtClean="0"/>
              <a:t>-1:</a:t>
            </a:r>
            <a:r>
              <a:rPr lang="en-US" sz="2000" b="1" dirty="0"/>
              <a:t>30 </a:t>
            </a:r>
            <a:r>
              <a:rPr lang="en-US" sz="1200" b="1" dirty="0"/>
              <a:t>PM</a:t>
            </a:r>
            <a:endParaRPr lang="en-US" sz="2000" dirty="0"/>
          </a:p>
          <a:p>
            <a:pPr lvl="1"/>
            <a:r>
              <a:rPr lang="en-US" sz="2000" b="1" dirty="0"/>
              <a:t>E-mail address: </a:t>
            </a:r>
            <a:r>
              <a:rPr lang="en-US" sz="2000" b="1" u="sng" dirty="0" smtClean="0">
                <a:hlinkClick r:id="rId2"/>
              </a:rPr>
              <a:t>plotkr2</a:t>
            </a:r>
            <a:r>
              <a:rPr lang="en-US" sz="2000" b="1" u="sng" dirty="0">
                <a:hlinkClick r:id="rId2"/>
              </a:rPr>
              <a:t>@rpi.edu</a:t>
            </a:r>
            <a:endParaRPr lang="en-US" sz="2000" dirty="0"/>
          </a:p>
          <a:p>
            <a:pPr lvl="1"/>
            <a:r>
              <a:rPr lang="en-US" sz="2000" b="1" dirty="0"/>
              <a:t>Skype : </a:t>
            </a:r>
            <a:r>
              <a:rPr lang="en-US" sz="2000" b="1" dirty="0" err="1" smtClean="0"/>
              <a:t>shen.lung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2000" b="1" dirty="0" smtClean="0"/>
              <a:t>LinkedIn &amp; FB &amp; G+ : rplotka</a:t>
            </a:r>
            <a:r>
              <a:rPr lang="en-US" sz="2000" b="1" dirty="0"/>
              <a:t>@tsi400.com</a:t>
            </a:r>
            <a:endParaRPr lang="en-US" sz="2000" dirty="0"/>
          </a:p>
          <a:p>
            <a:r>
              <a:rPr lang="en-US" sz="2000" b="1" u="sng" dirty="0"/>
              <a:t>Teaching Assistant</a:t>
            </a:r>
            <a:r>
              <a:rPr lang="en-US" sz="2000" b="1" dirty="0"/>
              <a:t>: </a:t>
            </a:r>
            <a:r>
              <a:rPr lang="en-US" sz="2000" dirty="0"/>
              <a:t>Han Lin</a:t>
            </a:r>
          </a:p>
          <a:p>
            <a:pPr lvl="1"/>
            <a:r>
              <a:rPr lang="en-US" sz="2000" b="1" dirty="0"/>
              <a:t>TA office location: ITWS Lab – </a:t>
            </a:r>
            <a:r>
              <a:rPr lang="en-US" sz="2000" b="1" dirty="0" err="1"/>
              <a:t>Lally</a:t>
            </a:r>
            <a:r>
              <a:rPr lang="en-US" sz="2000" b="1" dirty="0"/>
              <a:t> 205</a:t>
            </a:r>
            <a:endParaRPr lang="en-US" sz="2000" dirty="0"/>
          </a:p>
          <a:p>
            <a:pPr lvl="1"/>
            <a:r>
              <a:rPr lang="en-US" sz="2000" b="1" dirty="0"/>
              <a:t>TA office hours: </a:t>
            </a:r>
            <a:r>
              <a:rPr lang="en-US" sz="2000" b="1" dirty="0" smtClean="0"/>
              <a:t>Tuesday 1</a:t>
            </a:r>
            <a:r>
              <a:rPr lang="en-US" sz="2000" b="1" dirty="0"/>
              <a:t>-</a:t>
            </a:r>
            <a:r>
              <a:rPr lang="en-US" sz="2000" b="1" dirty="0" smtClean="0"/>
              <a:t>3 </a:t>
            </a:r>
            <a:r>
              <a:rPr lang="en-US" sz="1200" b="1" dirty="0" smtClean="0"/>
              <a:t>PM</a:t>
            </a:r>
            <a:endParaRPr lang="en-US" sz="2000" dirty="0"/>
          </a:p>
          <a:p>
            <a:pPr lvl="1"/>
            <a:r>
              <a:rPr lang="en-US" sz="2000" b="1" dirty="0"/>
              <a:t>TA e-mail: </a:t>
            </a:r>
            <a:r>
              <a:rPr lang="en-US" sz="2000" b="1" dirty="0" smtClean="0"/>
              <a:t>linh6@rpi.edu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 – </a:t>
            </a:r>
            <a:r>
              <a:rPr lang="en-US" dirty="0" err="1" smtClean="0"/>
              <a:t>inclass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March 6</a:t>
            </a:r>
          </a:p>
          <a:p>
            <a:r>
              <a:rPr lang="en-US" dirty="0" smtClean="0"/>
              <a:t>Term Project mid-term presentations</a:t>
            </a:r>
          </a:p>
          <a:p>
            <a:pPr lvl="1"/>
            <a:r>
              <a:rPr lang="en-US" dirty="0" smtClean="0"/>
              <a:t>March 17</a:t>
            </a:r>
            <a:r>
              <a:rPr lang="en-US" baseline="30000" dirty="0" smtClean="0"/>
              <a:t>th</a:t>
            </a:r>
            <a:r>
              <a:rPr lang="en-US" dirty="0" smtClean="0"/>
              <a:t> – Teams 1, 3, 5</a:t>
            </a:r>
          </a:p>
          <a:p>
            <a:pPr lvl="1"/>
            <a:r>
              <a:rPr lang="en-US" dirty="0" smtClean="0"/>
              <a:t>March 20</a:t>
            </a:r>
            <a:r>
              <a:rPr lang="en-US" baseline="30000" dirty="0" smtClean="0"/>
              <a:t>th</a:t>
            </a:r>
            <a:r>
              <a:rPr lang="en-US" dirty="0" smtClean="0"/>
              <a:t> – Teams 2, 4, 6</a:t>
            </a:r>
          </a:p>
          <a:p>
            <a:r>
              <a:rPr lang="en-US" dirty="0" smtClean="0"/>
              <a:t>Lab 3 is due </a:t>
            </a:r>
            <a:r>
              <a:rPr lang="en-US" u="sng" dirty="0" smtClean="0"/>
              <a:t>prior</a:t>
            </a:r>
            <a:r>
              <a:rPr lang="en-US" dirty="0" smtClean="0"/>
              <a:t> to lab 4 class</a:t>
            </a:r>
          </a:p>
          <a:p>
            <a:pPr lvl="1"/>
            <a:r>
              <a:rPr lang="en-US" dirty="0" smtClean="0"/>
              <a:t>Quick review today</a:t>
            </a:r>
            <a:endParaRPr lang="en-US" dirty="0" smtClean="0"/>
          </a:p>
          <a:p>
            <a:pPr lvl="1"/>
            <a:r>
              <a:rPr lang="en-US" dirty="0" smtClean="0"/>
              <a:t>this Thursday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1 solution </a:t>
            </a:r>
            <a:r>
              <a:rPr lang="en-US" dirty="0" smtClean="0"/>
              <a:t>review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Project – Midterm presentations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– Team and Project</a:t>
            </a:r>
          </a:p>
          <a:p>
            <a:r>
              <a:rPr lang="en-US" dirty="0" smtClean="0"/>
              <a:t>Project plan – responsibilities, etc...</a:t>
            </a:r>
          </a:p>
          <a:p>
            <a:r>
              <a:rPr lang="en-US" dirty="0" smtClean="0"/>
              <a:t>Architectural discussion</a:t>
            </a:r>
          </a:p>
          <a:p>
            <a:r>
              <a:rPr lang="en-US" dirty="0" smtClean="0"/>
              <a:t>Mock-ups, wireframes, etc...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5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Individually:</a:t>
            </a:r>
          </a:p>
          <a:p>
            <a:pPr lvl="1"/>
            <a:r>
              <a:rPr lang="en-US" dirty="0" smtClean="0"/>
              <a:t>Setup hosted account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other)</a:t>
            </a:r>
          </a:p>
          <a:p>
            <a:r>
              <a:rPr lang="en-US" dirty="0" smtClean="0"/>
              <a:t>Setup local and remote repositories for your coursework</a:t>
            </a:r>
          </a:p>
          <a:p>
            <a:pPr lvl="1"/>
            <a:r>
              <a:rPr lang="en-US" dirty="0" smtClean="0"/>
              <a:t>Local – </a:t>
            </a:r>
            <a:r>
              <a:rPr lang="en-US" dirty="0" err="1" smtClean="0"/>
              <a:t>ie</a:t>
            </a:r>
            <a:r>
              <a:rPr lang="en-US" dirty="0" smtClean="0"/>
              <a:t> ITWS4200/.</a:t>
            </a:r>
          </a:p>
          <a:p>
            <a:pPr lvl="1"/>
            <a:r>
              <a:rPr lang="en-US" dirty="0" smtClean="0"/>
              <a:t>Remote –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Share the repository with me – rplotka@tsi400.com</a:t>
            </a:r>
          </a:p>
          <a:p>
            <a:r>
              <a:rPr lang="en-US" dirty="0" smtClean="0"/>
              <a:t>Submit links and </a:t>
            </a:r>
            <a:r>
              <a:rPr lang="en-US" dirty="0" err="1" smtClean="0"/>
              <a:t>read.me</a:t>
            </a:r>
            <a:r>
              <a:rPr lang="en-US" dirty="0" smtClean="0"/>
              <a:t> to LMS </a:t>
            </a:r>
            <a:r>
              <a:rPr lang="en-US" u="sng" dirty="0" smtClean="0"/>
              <a:t>with</a:t>
            </a:r>
            <a:r>
              <a:rPr lang="en-US" dirty="0" smtClean="0"/>
              <a:t>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9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server for your projects </a:t>
            </a:r>
            <a:r>
              <a:rPr lang="en-US" dirty="0"/>
              <a:t>– </a:t>
            </a:r>
            <a:r>
              <a:rPr lang="en-US" dirty="0" smtClean="0"/>
              <a:t>		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://hosting.myrpi.org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Setup local and remote repositories</a:t>
            </a:r>
          </a:p>
          <a:p>
            <a:pPr lvl="1"/>
            <a:r>
              <a:rPr lang="en-US" dirty="0" smtClean="0"/>
              <a:t>Local – each team member</a:t>
            </a:r>
          </a:p>
          <a:p>
            <a:pPr lvl="1"/>
            <a:r>
              <a:rPr lang="en-US" dirty="0" smtClean="0"/>
              <a:t>Remote –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Remote – your production server </a:t>
            </a:r>
          </a:p>
          <a:p>
            <a:r>
              <a:rPr lang="en-US" dirty="0" smtClean="0"/>
              <a:t>Setup a Bug Tracking server for your projects</a:t>
            </a:r>
          </a:p>
          <a:p>
            <a:r>
              <a:rPr lang="en-US" dirty="0" smtClean="0"/>
              <a:t>Give me authority to the server and the repo</a:t>
            </a:r>
          </a:p>
          <a:p>
            <a:r>
              <a:rPr lang="en-US" dirty="0" smtClean="0"/>
              <a:t>Submit links via LMS</a:t>
            </a:r>
          </a:p>
          <a:p>
            <a:r>
              <a:rPr lang="en-US" dirty="0" smtClean="0"/>
              <a:t>Don’t forget the </a:t>
            </a:r>
            <a:r>
              <a:rPr lang="en-US" smtClean="0"/>
              <a:t>read.me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85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Lab </a:t>
            </a:r>
            <a:r>
              <a:rPr lang="en-US" dirty="0" smtClean="0">
                <a:hlinkClick r:id="rId2" action="ppaction://hlinkfile"/>
              </a:rPr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</a:p>
          <a:p>
            <a:pPr lvl="1"/>
            <a:r>
              <a:rPr lang="en-US" dirty="0"/>
              <a:t>Create a Tweet Ticker, which will show tweets from the JSON file, 5 tweets at a time and will slowly cycle through the tweets every three seconds.</a:t>
            </a:r>
          </a:p>
          <a:p>
            <a:pPr lvl="1"/>
            <a:r>
              <a:rPr lang="en-US" dirty="0"/>
              <a:t>Use CSS3 transitions and animations (or </a:t>
            </a:r>
            <a:r>
              <a:rPr lang="en-US" dirty="0" err="1"/>
              <a:t>jQuery</a:t>
            </a:r>
            <a:r>
              <a:rPr lang="en-US" dirty="0"/>
              <a:t> animations) to make the tweets cycle through the ticker smoothly.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783" y="4547768"/>
            <a:ext cx="5943600" cy="16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620395"/>
          </a:xfrm>
        </p:spPr>
        <p:txBody>
          <a:bodyPr/>
          <a:lstStyle/>
          <a:p>
            <a:r>
              <a:rPr lang="en-US" sz="3600" dirty="0" smtClean="0"/>
              <a:t>Lab1 – a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28407"/>
            <a:ext cx="9225704" cy="52150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$</a:t>
            </a:r>
            <a:r>
              <a:rPr lang="en-US" sz="1200" dirty="0">
                <a:latin typeface="Adobe Caslon Pro"/>
                <a:cs typeface="Adobe Caslon Pro"/>
              </a:rPr>
              <a:t>( document 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</a:t>
            </a:r>
            <a:r>
              <a:rPr lang="en-US" sz="1200" dirty="0" smtClean="0">
                <a:latin typeface="Adobe Caslon Pro"/>
                <a:cs typeface="Adobe Caslon Pro"/>
              </a:rPr>
              <a:t>$.</a:t>
            </a:r>
            <a:r>
              <a:rPr lang="en-US" sz="1200" dirty="0" err="1">
                <a:latin typeface="Adobe Caslon Pro"/>
                <a:cs typeface="Adobe Caslon Pro"/>
              </a:rPr>
              <a:t>ajax</a:t>
            </a:r>
            <a:r>
              <a:rPr lang="en-US" sz="1200" dirty="0">
                <a:latin typeface="Adobe Caslon Pro"/>
                <a:cs typeface="Adobe Caslon Pro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</a:t>
            </a:r>
            <a:r>
              <a:rPr lang="en-US" sz="1200" b="1" dirty="0">
                <a:latin typeface="Adobe Caslon Pro"/>
                <a:cs typeface="Adobe Caslon Pro"/>
              </a:rPr>
              <a:t>  </a:t>
            </a:r>
            <a:r>
              <a:rPr lang="en-US" sz="1200" b="1" dirty="0" smtClean="0">
                <a:latin typeface="Adobe Caslon Pro"/>
                <a:cs typeface="Adobe Caslon Pro"/>
              </a:rPr>
              <a:t>type</a:t>
            </a:r>
            <a:r>
              <a:rPr lang="en-US" sz="1200" b="1" dirty="0">
                <a:latin typeface="Adobe Caslon Pro"/>
                <a:cs typeface="Adobe Caslon Pro"/>
              </a:rPr>
              <a:t>: "GET",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Adobe Caslon Pro"/>
                <a:cs typeface="Adobe Caslon Pro"/>
              </a:rPr>
              <a:t>   </a:t>
            </a:r>
            <a:r>
              <a:rPr lang="en-US" sz="1200" b="1" dirty="0" err="1" smtClean="0">
                <a:latin typeface="Adobe Caslon Pro"/>
                <a:cs typeface="Adobe Caslon Pro"/>
              </a:rPr>
              <a:t>url</a:t>
            </a:r>
            <a:r>
              <a:rPr lang="en-US" sz="1200" b="1" dirty="0">
                <a:latin typeface="Adobe Caslon Pro"/>
                <a:cs typeface="Adobe Caslon Pro"/>
              </a:rPr>
              <a:t>: "</a:t>
            </a:r>
            <a:r>
              <a:rPr lang="en-US" sz="1200" b="1" dirty="0" err="1">
                <a:latin typeface="Adobe Caslon Pro"/>
                <a:cs typeface="Adobe Caslon Pro"/>
              </a:rPr>
              <a:t>js</a:t>
            </a:r>
            <a:r>
              <a:rPr lang="en-US" sz="1200" b="1" dirty="0">
                <a:latin typeface="Adobe Caslon Pro"/>
                <a:cs typeface="Adobe Caslon Pro"/>
              </a:rPr>
              <a:t>/tweets-</a:t>
            </a:r>
            <a:r>
              <a:rPr lang="en-US" sz="1200" b="1" dirty="0" err="1">
                <a:latin typeface="Adobe Caslon Pro"/>
                <a:cs typeface="Adobe Caslon Pro"/>
              </a:rPr>
              <a:t>clean.json</a:t>
            </a:r>
            <a:r>
              <a:rPr lang="en-US" sz="1200" b="1" dirty="0">
                <a:latin typeface="Adobe Caslon Pro"/>
                <a:cs typeface="Adobe Caslon Pro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Adobe Caslon Pro"/>
                <a:cs typeface="Adobe Caslon Pro"/>
              </a:rPr>
              <a:t>   </a:t>
            </a:r>
            <a:r>
              <a:rPr lang="en-US" sz="1200" b="1" dirty="0" err="1" smtClean="0">
                <a:latin typeface="Adobe Caslon Pro"/>
                <a:cs typeface="Adobe Caslon Pro"/>
              </a:rPr>
              <a:t>dataType</a:t>
            </a:r>
            <a:r>
              <a:rPr lang="en-US" sz="1200" b="1" dirty="0">
                <a:latin typeface="Adobe Caslon Pro"/>
                <a:cs typeface="Adobe Caslon Pro"/>
              </a:rPr>
              <a:t>: "</a:t>
            </a:r>
            <a:r>
              <a:rPr lang="en-US" sz="1200" b="1" dirty="0" err="1">
                <a:latin typeface="Adobe Caslon Pro"/>
                <a:cs typeface="Adobe Caslon Pro"/>
              </a:rPr>
              <a:t>json</a:t>
            </a:r>
            <a:r>
              <a:rPr lang="en-US" sz="1200" b="1" dirty="0">
                <a:latin typeface="Adobe Caslon Pro"/>
                <a:cs typeface="Adobe Caslon Pro"/>
              </a:rPr>
              <a:t>"</a:t>
            </a:r>
            <a:r>
              <a:rPr lang="en-US" sz="1200" dirty="0">
                <a:latin typeface="Adobe Caslon Pro"/>
                <a:cs typeface="Adobe Caslon Pro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</a:t>
            </a:r>
            <a:r>
              <a:rPr lang="en-US" sz="1200" dirty="0" smtClean="0">
                <a:latin typeface="Adobe Caslon Pro"/>
                <a:cs typeface="Adobe Caslon Pro"/>
              </a:rPr>
              <a:t>success</a:t>
            </a:r>
            <a:r>
              <a:rPr lang="en-US" sz="1200" dirty="0">
                <a:latin typeface="Adobe Caslon Pro"/>
                <a:cs typeface="Adobe Caslon Pro"/>
              </a:rPr>
              <a:t>: function(tweets, status) </a:t>
            </a:r>
            <a:r>
              <a:rPr lang="en-US" sz="1200" dirty="0" smtClean="0">
                <a:latin typeface="Adobe Caslon Pro"/>
                <a:cs typeface="Adobe Caslon Pr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          //Pre-load first 5 tweets onto the screen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for</a:t>
            </a:r>
            <a:r>
              <a:rPr lang="en-US" sz="1200" dirty="0">
                <a:latin typeface="Adobe Caslon Pro"/>
                <a:cs typeface="Adobe Caslon Pro"/>
              </a:rPr>
              <a:t>(</a:t>
            </a:r>
            <a:r>
              <a:rPr lang="en-US" sz="1200" dirty="0" err="1">
                <a:latin typeface="Adobe Caslon Pro"/>
                <a:cs typeface="Adobe Caslon Pro"/>
              </a:rPr>
              <a:t>var</a:t>
            </a:r>
            <a:r>
              <a:rPr lang="en-US" sz="1200" dirty="0">
                <a:latin typeface="Adobe Caslon Pro"/>
                <a:cs typeface="Adobe Caslon Pro"/>
              </a:rPr>
              <a:t> </a:t>
            </a:r>
            <a:r>
              <a:rPr lang="en-US" sz="1200" dirty="0" err="1">
                <a:latin typeface="Adobe Caslon Pro"/>
                <a:cs typeface="Adobe Caslon Pro"/>
              </a:rPr>
              <a:t>i</a:t>
            </a:r>
            <a:r>
              <a:rPr lang="en-US" sz="1200" dirty="0">
                <a:latin typeface="Adobe Caslon Pro"/>
                <a:cs typeface="Adobe Caslon Pro"/>
              </a:rPr>
              <a:t> = 0; </a:t>
            </a:r>
            <a:r>
              <a:rPr lang="en-US" sz="1200" dirty="0" err="1">
                <a:latin typeface="Adobe Caslon Pro"/>
                <a:cs typeface="Adobe Caslon Pro"/>
              </a:rPr>
              <a:t>i</a:t>
            </a:r>
            <a:r>
              <a:rPr lang="en-US" sz="1200" dirty="0">
                <a:latin typeface="Adobe Caslon Pro"/>
                <a:cs typeface="Adobe Caslon Pro"/>
              </a:rPr>
              <a:t> &lt; 5; </a:t>
            </a:r>
            <a:r>
              <a:rPr lang="en-US" sz="1200" dirty="0" err="1">
                <a:latin typeface="Adobe Caslon Pro"/>
                <a:cs typeface="Adobe Caslon Pro"/>
              </a:rPr>
              <a:t>i</a:t>
            </a:r>
            <a:r>
              <a:rPr lang="en-US" sz="1200" dirty="0">
                <a:latin typeface="Adobe Caslon Pro"/>
                <a:cs typeface="Adobe Caslon Pro"/>
              </a:rPr>
              <a:t>++)</a:t>
            </a:r>
            <a:r>
              <a:rPr lang="en-US" sz="1200" dirty="0" smtClean="0">
                <a:latin typeface="Adobe Caslon Pro"/>
                <a:cs typeface="Adobe Caslon Pr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</a:t>
            </a:r>
            <a:r>
              <a:rPr lang="en-US" sz="1200" dirty="0" smtClean="0">
                <a:latin typeface="Adobe Caslon Pro"/>
                <a:cs typeface="Adobe Caslon Pro"/>
              </a:rPr>
              <a:t>      $</a:t>
            </a:r>
            <a:r>
              <a:rPr lang="en-US" sz="1200" dirty="0">
                <a:latin typeface="Adobe Caslon Pro"/>
                <a:cs typeface="Adobe Caslon Pro"/>
              </a:rPr>
              <a:t>("#tweets").prepend("&lt;li&gt;&lt;</a:t>
            </a:r>
            <a:r>
              <a:rPr lang="en-US" sz="1200" dirty="0" err="1">
                <a:latin typeface="Adobe Caslon Pro"/>
                <a:cs typeface="Adobe Caslon Pro"/>
              </a:rPr>
              <a:t>img</a:t>
            </a:r>
            <a:r>
              <a:rPr lang="en-US" sz="1200" dirty="0">
                <a:latin typeface="Adobe Caslon Pro"/>
                <a:cs typeface="Adobe Caslon Pro"/>
              </a:rPr>
              <a:t> class='</a:t>
            </a:r>
            <a:r>
              <a:rPr lang="en-US" sz="1200" dirty="0" err="1">
                <a:latin typeface="Adobe Caslon Pro"/>
                <a:cs typeface="Adobe Caslon Pro"/>
              </a:rPr>
              <a:t>dp</a:t>
            </a:r>
            <a:r>
              <a:rPr lang="en-US" sz="1200" dirty="0">
                <a:latin typeface="Adobe Caslon Pro"/>
                <a:cs typeface="Adobe Caslon Pro"/>
              </a:rPr>
              <a:t>' </a:t>
            </a:r>
            <a:r>
              <a:rPr lang="en-US" sz="1200" dirty="0" err="1">
                <a:latin typeface="Adobe Caslon Pro"/>
                <a:cs typeface="Adobe Caslon Pro"/>
              </a:rPr>
              <a:t>src</a:t>
            </a:r>
            <a:r>
              <a:rPr lang="en-US" sz="1200" dirty="0" smtClean="0">
                <a:latin typeface="Adobe Caslon Pro"/>
                <a:cs typeface="Adobe Caslon Pro"/>
              </a:rPr>
              <a:t>=’”+tweets</a:t>
            </a:r>
            <a:r>
              <a:rPr lang="en-US" sz="1200" dirty="0">
                <a:latin typeface="Adobe Caslon Pro"/>
                <a:cs typeface="Adobe Caslon Pro"/>
              </a:rPr>
              <a:t>[</a:t>
            </a:r>
            <a:r>
              <a:rPr lang="en-US" sz="1200" dirty="0" err="1">
                <a:latin typeface="Adobe Caslon Pro"/>
                <a:cs typeface="Adobe Caslon Pro"/>
              </a:rPr>
              <a:t>i</a:t>
            </a:r>
            <a:r>
              <a:rPr lang="en-US" sz="1200" dirty="0">
                <a:latin typeface="Adobe Caslon Pro"/>
                <a:cs typeface="Adobe Caslon Pro"/>
              </a:rPr>
              <a:t>].</a:t>
            </a:r>
            <a:r>
              <a:rPr lang="en-US" sz="1200" dirty="0" err="1">
                <a:latin typeface="Adobe Caslon Pro"/>
                <a:cs typeface="Adobe Caslon Pro"/>
              </a:rPr>
              <a:t>user.profile_image_url</a:t>
            </a:r>
            <a:r>
              <a:rPr lang="en-US" sz="1200" dirty="0">
                <a:latin typeface="Adobe Caslon Pro"/>
                <a:cs typeface="Adobe Caslon Pro"/>
              </a:rPr>
              <a:t> + "'&gt;&lt;/</a:t>
            </a:r>
            <a:r>
              <a:rPr lang="en-US" sz="1200" dirty="0" err="1">
                <a:latin typeface="Adobe Caslon Pro"/>
                <a:cs typeface="Adobe Caslon Pro"/>
              </a:rPr>
              <a:t>img</a:t>
            </a:r>
            <a:r>
              <a:rPr lang="en-US" sz="1200" dirty="0" smtClean="0">
                <a:latin typeface="Adobe Caslon Pro"/>
                <a:cs typeface="Adobe Caslon Pro"/>
              </a:rPr>
              <a:t>&gt;&lt;</a:t>
            </a:r>
            <a:r>
              <a:rPr lang="en-US" sz="1200" dirty="0">
                <a:latin typeface="Adobe Caslon Pro"/>
                <a:cs typeface="Adobe Caslon Pro"/>
              </a:rPr>
              <a:t>div class='tweet'</a:t>
            </a:r>
            <a:r>
              <a:rPr lang="en-US" sz="1200" dirty="0" smtClean="0">
                <a:latin typeface="Adobe Caslon Pro"/>
                <a:cs typeface="Adobe Caslon Pro"/>
              </a:rPr>
              <a:t>&gt;”+tweets</a:t>
            </a:r>
            <a:r>
              <a:rPr lang="en-US" sz="1200" dirty="0">
                <a:latin typeface="Adobe Caslon Pro"/>
                <a:cs typeface="Adobe Caslon Pro"/>
              </a:rPr>
              <a:t>[</a:t>
            </a:r>
            <a:r>
              <a:rPr lang="en-US" sz="1200" dirty="0" err="1">
                <a:latin typeface="Adobe Caslon Pro"/>
                <a:cs typeface="Adobe Caslon Pro"/>
              </a:rPr>
              <a:t>i</a:t>
            </a:r>
            <a:r>
              <a:rPr lang="en-US" sz="1200" dirty="0">
                <a:latin typeface="Adobe Caslon Pro"/>
                <a:cs typeface="Adobe Caslon Pro"/>
              </a:rPr>
              <a:t>].text </a:t>
            </a:r>
            <a:r>
              <a:rPr lang="en-US" sz="1200" dirty="0" smtClean="0">
                <a:latin typeface="Adobe Caslon Pro"/>
                <a:cs typeface="Adobe Caslon Pro"/>
              </a:rPr>
              <a:t>+"</a:t>
            </a:r>
            <a:r>
              <a:rPr lang="en-US" sz="1200" dirty="0">
                <a:latin typeface="Adobe Caslon Pro"/>
                <a:cs typeface="Adobe Caslon Pro"/>
              </a:rPr>
              <a:t>&lt;/div&gt;&lt;/li&gt;");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</a:t>
            </a:r>
            <a:r>
              <a:rPr lang="en-US" sz="1200" dirty="0">
                <a:latin typeface="Adobe Caslon Pro"/>
                <a:cs typeface="Adobe Caslon Pro"/>
              </a:rPr>
              <a:t>$("</a:t>
            </a:r>
            <a:r>
              <a:rPr lang="en-US" sz="1200" dirty="0" err="1">
                <a:latin typeface="Adobe Caslon Pro"/>
                <a:cs typeface="Adobe Caslon Pro"/>
              </a:rPr>
              <a:t>img</a:t>
            </a:r>
            <a:r>
              <a:rPr lang="en-US" sz="1200" dirty="0">
                <a:latin typeface="Adobe Caslon Pro"/>
                <a:cs typeface="Adobe Caslon Pro"/>
              </a:rPr>
              <a:t>").error(function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</a:t>
            </a:r>
            <a:r>
              <a:rPr lang="en-US" sz="1200" dirty="0">
                <a:latin typeface="Adobe Caslon Pro"/>
                <a:cs typeface="Adobe Caslon Pro"/>
              </a:rPr>
              <a:t>$(this).unbind("error").</a:t>
            </a:r>
            <a:r>
              <a:rPr lang="en-US" sz="1200" dirty="0" err="1">
                <a:latin typeface="Adobe Caslon Pro"/>
                <a:cs typeface="Adobe Caslon Pro"/>
              </a:rPr>
              <a:t>attr</a:t>
            </a:r>
            <a:r>
              <a:rPr lang="en-US" sz="1200" dirty="0">
                <a:latin typeface="Adobe Caslon Pro"/>
                <a:cs typeface="Adobe Caslon Pro"/>
              </a:rPr>
              <a:t>("</a:t>
            </a:r>
            <a:r>
              <a:rPr lang="en-US" sz="1200" dirty="0" err="1">
                <a:latin typeface="Adobe Caslon Pro"/>
                <a:cs typeface="Adobe Caslon Pro"/>
              </a:rPr>
              <a:t>src</a:t>
            </a:r>
            <a:r>
              <a:rPr lang="en-US" sz="1200" dirty="0">
                <a:latin typeface="Adobe Caslon Pro"/>
                <a:cs typeface="Adobe Caslon Pro"/>
              </a:rPr>
              <a:t>", "</a:t>
            </a:r>
            <a:r>
              <a:rPr lang="en-US" sz="1200" dirty="0" err="1">
                <a:latin typeface="Adobe Caslon Pro"/>
                <a:cs typeface="Adobe Caslon Pro"/>
              </a:rPr>
              <a:t>js</a:t>
            </a:r>
            <a:r>
              <a:rPr lang="en-US" sz="1200" dirty="0">
                <a:latin typeface="Adobe Caslon Pro"/>
                <a:cs typeface="Adobe Caslon Pro"/>
              </a:rPr>
              <a:t>/twitter-</a:t>
            </a:r>
            <a:r>
              <a:rPr lang="en-US" sz="1200" dirty="0" err="1">
                <a:latin typeface="Adobe Caslon Pro"/>
                <a:cs typeface="Adobe Caslon Pro"/>
              </a:rPr>
              <a:t>bird.jpg</a:t>
            </a:r>
            <a:r>
              <a:rPr lang="en-US" sz="1200" dirty="0">
                <a:latin typeface="Adobe Caslon Pro"/>
                <a:cs typeface="Adobe Caslon Pro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}</a:t>
            </a:r>
            <a:r>
              <a:rPr lang="en-US" sz="1200" dirty="0"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}</a:t>
            </a:r>
            <a:endParaRPr lang="en-US" sz="120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</a:t>
            </a:r>
            <a:r>
              <a:rPr lang="en-US" sz="1200" dirty="0" err="1" smtClean="0">
                <a:latin typeface="Adobe Caslon Pro"/>
                <a:cs typeface="Adobe Caslon Pro"/>
              </a:rPr>
              <a:t>var</a:t>
            </a:r>
            <a:r>
              <a:rPr lang="en-US" sz="1200" dirty="0" smtClean="0">
                <a:latin typeface="Adobe Caslon Pro"/>
                <a:cs typeface="Adobe Caslon Pro"/>
              </a:rPr>
              <a:t> </a:t>
            </a:r>
            <a:r>
              <a:rPr lang="en-US" sz="1200" dirty="0">
                <a:latin typeface="Adobe Caslon Pro"/>
                <a:cs typeface="Adobe Caslon Pro"/>
              </a:rPr>
              <a:t>count = 5;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//Every 2 seconds prepend a tweet the </a:t>
            </a:r>
            <a:r>
              <a:rPr lang="en-US" sz="1200" dirty="0" err="1">
                <a:latin typeface="Adobe Caslon Pro"/>
                <a:cs typeface="Adobe Caslon Pro"/>
              </a:rPr>
              <a:t>ul</a:t>
            </a:r>
            <a:r>
              <a:rPr lang="en-US" sz="1200" dirty="0">
                <a:latin typeface="Adobe Caslon Pro"/>
                <a:cs typeface="Adobe Caslon Pro"/>
              </a:rPr>
              <a:t> and delete the last tweet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</a:t>
            </a:r>
            <a:r>
              <a:rPr lang="en-US" sz="1200" dirty="0" err="1" smtClean="0">
                <a:latin typeface="Adobe Caslon Pro"/>
                <a:cs typeface="Adobe Caslon Pro"/>
              </a:rPr>
              <a:t>var</a:t>
            </a:r>
            <a:r>
              <a:rPr lang="en-US" sz="1200" dirty="0" smtClean="0">
                <a:latin typeface="Adobe Caslon Pro"/>
                <a:cs typeface="Adobe Caslon Pro"/>
              </a:rPr>
              <a:t> </a:t>
            </a:r>
            <a:r>
              <a:rPr lang="en-US" sz="1200" dirty="0">
                <a:latin typeface="Adobe Caslon Pro"/>
                <a:cs typeface="Adobe Caslon Pro"/>
              </a:rPr>
              <a:t>timer = </a:t>
            </a:r>
            <a:r>
              <a:rPr lang="en-US" sz="1200" b="1" dirty="0" err="1">
                <a:latin typeface="Adobe Caslon Pro"/>
                <a:cs typeface="Adobe Caslon Pro"/>
              </a:rPr>
              <a:t>setInterval</a:t>
            </a:r>
            <a:r>
              <a:rPr lang="en-US" sz="1200" dirty="0">
                <a:latin typeface="Adobe Caslon Pro"/>
                <a:cs typeface="Adobe Caslon Pro"/>
              </a:rPr>
              <a:t>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</a:t>
            </a:r>
            <a:r>
              <a:rPr lang="en-US" sz="1200" dirty="0" smtClean="0">
                <a:latin typeface="Adobe Caslon Pro"/>
                <a:cs typeface="Adobe Caslon Pro"/>
              </a:rPr>
              <a:t>if</a:t>
            </a:r>
            <a:r>
              <a:rPr lang="en-US" sz="1200" dirty="0">
                <a:latin typeface="Adobe Caslon Pro"/>
                <a:cs typeface="Adobe Caslon Pro"/>
              </a:rPr>
              <a:t>(count == </a:t>
            </a:r>
            <a:r>
              <a:rPr lang="en-US" sz="1200" dirty="0" err="1">
                <a:latin typeface="Adobe Caslon Pro"/>
                <a:cs typeface="Adobe Caslon Pro"/>
              </a:rPr>
              <a:t>tweets.length</a:t>
            </a:r>
            <a:r>
              <a:rPr lang="en-US" sz="1200" dirty="0">
                <a:latin typeface="Adobe Caslon Pro"/>
                <a:cs typeface="Adobe Caslon Pro"/>
              </a:rPr>
              <a:t>) count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</a:t>
            </a:r>
            <a:r>
              <a:rPr lang="en-US" sz="1200" dirty="0" err="1" smtClean="0">
                <a:latin typeface="Adobe Caslon Pro"/>
                <a:cs typeface="Adobe Caslon Pro"/>
              </a:rPr>
              <a:t>var</a:t>
            </a:r>
            <a:r>
              <a:rPr lang="en-US" sz="1200" dirty="0" smtClean="0">
                <a:latin typeface="Adobe Caslon Pro"/>
                <a:cs typeface="Adobe Caslon Pro"/>
              </a:rPr>
              <a:t> </a:t>
            </a:r>
            <a:r>
              <a:rPr lang="en-US" sz="1200" dirty="0" err="1">
                <a:latin typeface="Adobe Caslon Pro"/>
                <a:cs typeface="Adobe Caslon Pro"/>
              </a:rPr>
              <a:t>listItemHTML</a:t>
            </a:r>
            <a:r>
              <a:rPr lang="en-US" sz="1200" dirty="0">
                <a:latin typeface="Adobe Caslon Pro"/>
                <a:cs typeface="Adobe Caslon Pro"/>
              </a:rPr>
              <a:t> = "&lt;li&gt;&lt;</a:t>
            </a:r>
            <a:r>
              <a:rPr lang="en-US" sz="1200" dirty="0" err="1">
                <a:latin typeface="Adobe Caslon Pro"/>
                <a:cs typeface="Adobe Caslon Pro"/>
              </a:rPr>
              <a:t>img</a:t>
            </a:r>
            <a:r>
              <a:rPr lang="en-US" sz="1200" dirty="0">
                <a:latin typeface="Adobe Caslon Pro"/>
                <a:cs typeface="Adobe Caslon Pro"/>
              </a:rPr>
              <a:t> class='</a:t>
            </a:r>
            <a:r>
              <a:rPr lang="en-US" sz="1200" dirty="0" err="1">
                <a:latin typeface="Adobe Caslon Pro"/>
                <a:cs typeface="Adobe Caslon Pro"/>
              </a:rPr>
              <a:t>dp</a:t>
            </a:r>
            <a:r>
              <a:rPr lang="en-US" sz="1200" dirty="0">
                <a:latin typeface="Adobe Caslon Pro"/>
                <a:cs typeface="Adobe Caslon Pro"/>
              </a:rPr>
              <a:t>' </a:t>
            </a:r>
            <a:r>
              <a:rPr lang="en-US" sz="1200" dirty="0" err="1">
                <a:latin typeface="Adobe Caslon Pro"/>
                <a:cs typeface="Adobe Caslon Pro"/>
              </a:rPr>
              <a:t>src</a:t>
            </a:r>
            <a:r>
              <a:rPr lang="en-US" sz="1200" dirty="0">
                <a:latin typeface="Adobe Caslon Pro"/>
                <a:cs typeface="Adobe Caslon Pro"/>
              </a:rPr>
              <a:t>='" + tweets[count].</a:t>
            </a:r>
            <a:r>
              <a:rPr lang="en-US" sz="1200" dirty="0" err="1">
                <a:latin typeface="Adobe Caslon Pro"/>
                <a:cs typeface="Adobe Caslon Pro"/>
              </a:rPr>
              <a:t>user.profile_image_url</a:t>
            </a:r>
            <a:r>
              <a:rPr lang="en-US" sz="1200" dirty="0">
                <a:latin typeface="Adobe Caslon Pro"/>
                <a:cs typeface="Adobe Caslon Pro"/>
              </a:rPr>
              <a:t> + "'&gt;&lt;/</a:t>
            </a:r>
            <a:r>
              <a:rPr lang="en-US" sz="1200" dirty="0" err="1">
                <a:latin typeface="Adobe Caslon Pro"/>
                <a:cs typeface="Adobe Caslon Pro"/>
              </a:rPr>
              <a:t>img</a:t>
            </a:r>
            <a:r>
              <a:rPr lang="en-US" sz="1200" dirty="0">
                <a:latin typeface="Adobe Caslon Pro"/>
                <a:cs typeface="Adobe Caslon Pro"/>
              </a:rPr>
              <a:t>&gt; &lt;div class='tweet'&gt;" + tweets[count].text + "&lt;/div&gt;&lt;/li&gt;";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</a:t>
            </a:r>
            <a:r>
              <a:rPr lang="en-US" sz="1200" dirty="0" smtClean="0">
                <a:latin typeface="Adobe Caslon Pro"/>
                <a:cs typeface="Adobe Caslon Pro"/>
              </a:rPr>
              <a:t>   </a:t>
            </a:r>
            <a:r>
              <a:rPr lang="en-US" sz="1200" dirty="0">
                <a:latin typeface="Adobe Caslon Pro"/>
                <a:cs typeface="Adobe Caslon Pro"/>
              </a:rPr>
              <a:t>$(</a:t>
            </a:r>
            <a:r>
              <a:rPr lang="en-US" sz="1200" dirty="0" err="1">
                <a:latin typeface="Adobe Caslon Pro"/>
                <a:cs typeface="Adobe Caslon Pro"/>
              </a:rPr>
              <a:t>listItemHTML</a:t>
            </a:r>
            <a:r>
              <a:rPr lang="en-US" sz="1200" dirty="0">
                <a:latin typeface="Adobe Caslon Pro"/>
                <a:cs typeface="Adobe Caslon Pro"/>
              </a:rPr>
              <a:t>).hide().</a:t>
            </a:r>
            <a:r>
              <a:rPr lang="en-US" sz="1200" dirty="0" err="1">
                <a:latin typeface="Adobe Caslon Pro"/>
                <a:cs typeface="Adobe Caslon Pro"/>
              </a:rPr>
              <a:t>css</a:t>
            </a:r>
            <a:r>
              <a:rPr lang="en-US" sz="1200" dirty="0">
                <a:latin typeface="Adobe Caslon Pro"/>
                <a:cs typeface="Adobe Caslon Pro"/>
              </a:rPr>
              <a:t>('opacity',0.0).</a:t>
            </a:r>
            <a:r>
              <a:rPr lang="en-US" sz="1200" dirty="0" err="1">
                <a:latin typeface="Adobe Caslon Pro"/>
                <a:cs typeface="Adobe Caslon Pro"/>
              </a:rPr>
              <a:t>prependTo</a:t>
            </a:r>
            <a:r>
              <a:rPr lang="en-US" sz="1200" dirty="0">
                <a:latin typeface="Adobe Caslon Pro"/>
                <a:cs typeface="Adobe Caslon Pro"/>
              </a:rPr>
              <a:t>('#tweets’).</a:t>
            </a:r>
            <a:r>
              <a:rPr lang="en-US" sz="1200" dirty="0" err="1">
                <a:latin typeface="Adobe Caslon Pro"/>
                <a:cs typeface="Adobe Caslon Pro"/>
              </a:rPr>
              <a:t>slideDown</a:t>
            </a:r>
            <a:r>
              <a:rPr lang="en-US" sz="1200" dirty="0">
                <a:latin typeface="Adobe Caslon Pro"/>
                <a:cs typeface="Adobe Caslon Pro"/>
              </a:rPr>
              <a:t>('slow’).animate({opacity: 1.0});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</a:t>
            </a:r>
            <a:r>
              <a:rPr lang="en-US" sz="1200" dirty="0">
                <a:latin typeface="Adobe Caslon Pro"/>
                <a:cs typeface="Adobe Caslon Pro"/>
              </a:rPr>
              <a:t>$("</a:t>
            </a:r>
            <a:r>
              <a:rPr lang="en-US" sz="1200" dirty="0" err="1">
                <a:latin typeface="Adobe Caslon Pro"/>
                <a:cs typeface="Adobe Caslon Pro"/>
              </a:rPr>
              <a:t>img</a:t>
            </a:r>
            <a:r>
              <a:rPr lang="en-US" sz="1200" dirty="0">
                <a:latin typeface="Adobe Caslon Pro"/>
                <a:cs typeface="Adobe Caslon Pro"/>
              </a:rPr>
              <a:t>").error(function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         $(this).unbind("error").</a:t>
            </a:r>
            <a:r>
              <a:rPr lang="en-US" sz="1200" dirty="0" err="1">
                <a:latin typeface="Adobe Caslon Pro"/>
                <a:cs typeface="Adobe Caslon Pro"/>
              </a:rPr>
              <a:t>attr</a:t>
            </a:r>
            <a:r>
              <a:rPr lang="en-US" sz="1200" dirty="0">
                <a:latin typeface="Adobe Caslon Pro"/>
                <a:cs typeface="Adobe Caslon Pro"/>
              </a:rPr>
              <a:t>("</a:t>
            </a:r>
            <a:r>
              <a:rPr lang="en-US" sz="1200" dirty="0" err="1">
                <a:latin typeface="Adobe Caslon Pro"/>
                <a:cs typeface="Adobe Caslon Pro"/>
              </a:rPr>
              <a:t>src</a:t>
            </a:r>
            <a:r>
              <a:rPr lang="en-US" sz="1200" dirty="0">
                <a:latin typeface="Adobe Caslon Pro"/>
                <a:cs typeface="Adobe Caslon Pro"/>
              </a:rPr>
              <a:t>", "</a:t>
            </a:r>
            <a:r>
              <a:rPr lang="en-US" sz="1200" dirty="0" err="1">
                <a:latin typeface="Adobe Caslon Pro"/>
                <a:cs typeface="Adobe Caslon Pro"/>
              </a:rPr>
              <a:t>js</a:t>
            </a:r>
            <a:r>
              <a:rPr lang="en-US" sz="1200" dirty="0">
                <a:latin typeface="Adobe Caslon Pro"/>
                <a:cs typeface="Adobe Caslon Pro"/>
              </a:rPr>
              <a:t>/twitter-</a:t>
            </a:r>
            <a:r>
              <a:rPr lang="en-US" sz="1200" dirty="0" err="1">
                <a:latin typeface="Adobe Caslon Pro"/>
                <a:cs typeface="Adobe Caslon Pro"/>
              </a:rPr>
              <a:t>bird.jpg</a:t>
            </a:r>
            <a:r>
              <a:rPr lang="en-US" sz="1200" dirty="0">
                <a:latin typeface="Adobe Caslon Pro"/>
                <a:cs typeface="Adobe Caslon Pro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</a:t>
            </a:r>
            <a:r>
              <a:rPr lang="en-US" sz="1200" dirty="0">
                <a:latin typeface="Adobe Caslon Pro"/>
                <a:cs typeface="Adobe Caslon Pro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</a:t>
            </a:r>
            <a:r>
              <a:rPr lang="en-US" sz="1200" dirty="0">
                <a:latin typeface="Adobe Caslon Pro"/>
                <a:cs typeface="Adobe Caslon Pro"/>
              </a:rPr>
              <a:t>if (count != </a:t>
            </a:r>
            <a:r>
              <a:rPr lang="en-US" sz="1200" dirty="0" err="1">
                <a:latin typeface="Adobe Caslon Pro"/>
                <a:cs typeface="Adobe Caslon Pro"/>
              </a:rPr>
              <a:t>tweets.length</a:t>
            </a:r>
            <a:r>
              <a:rPr lang="en-US" sz="1200" dirty="0">
                <a:latin typeface="Adobe Caslon Pro"/>
                <a:cs typeface="Adobe Caslon Pro"/>
              </a:rPr>
              <a:t>) count 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Adobe Caslon Pro"/>
                <a:cs typeface="Adobe Caslon Pro"/>
              </a:rPr>
              <a:t>          $("#tweets </a:t>
            </a:r>
            <a:r>
              <a:rPr lang="en-US" sz="1200" dirty="0" err="1">
                <a:latin typeface="Adobe Caslon Pro"/>
                <a:cs typeface="Adobe Caslon Pro"/>
              </a:rPr>
              <a:t>li:gt</a:t>
            </a:r>
            <a:r>
              <a:rPr lang="en-US" sz="1200" dirty="0">
                <a:latin typeface="Adobe Caslon Pro"/>
                <a:cs typeface="Adobe Caslon Pro"/>
              </a:rPr>
              <a:t>(5):last").remove();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</a:t>
            </a:r>
            <a:r>
              <a:rPr lang="en-US" sz="1200" dirty="0">
                <a:latin typeface="Adobe Caslon Pro"/>
                <a:cs typeface="Adobe Caslon Pro"/>
              </a:rPr>
              <a:t>} , 2000);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</a:t>
            </a:r>
            <a:endParaRPr lang="en-US" sz="1200" dirty="0">
              <a:latin typeface="Adobe Caslon Pro"/>
              <a:cs typeface="Adobe Caslon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9226"/>
            <a:ext cx="9144000" cy="456139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//</a:t>
            </a:r>
            <a:r>
              <a:rPr lang="en-US" sz="1200" dirty="0" err="1" smtClean="0">
                <a:latin typeface="Adobe Caslon Pro"/>
                <a:cs typeface="Adobe Caslon Pro"/>
              </a:rPr>
              <a:t>hashtags</a:t>
            </a:r>
            <a:endParaRPr lang="en-US" sz="1200" dirty="0" smtClean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</a:t>
            </a:r>
            <a:r>
              <a:rPr lang="en-US" sz="1200" dirty="0" err="1" smtClean="0">
                <a:latin typeface="Adobe Caslon Pro"/>
                <a:cs typeface="Adobe Caslon Pro"/>
              </a:rPr>
              <a:t>var</a:t>
            </a:r>
            <a:r>
              <a:rPr lang="en-US" sz="1200" dirty="0" smtClean="0">
                <a:latin typeface="Adobe Caslon Pro"/>
                <a:cs typeface="Adobe Caslon Pro"/>
              </a:rPr>
              <a:t> count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</a:t>
            </a:r>
            <a:r>
              <a:rPr lang="en-US" sz="1200" dirty="0" err="1" smtClean="0">
                <a:latin typeface="Adobe Caslon Pro"/>
                <a:cs typeface="Adobe Caslon Pro"/>
              </a:rPr>
              <a:t>var</a:t>
            </a:r>
            <a:r>
              <a:rPr lang="en-US" sz="1200" dirty="0" smtClean="0">
                <a:latin typeface="Adobe Caslon Pro"/>
                <a:cs typeface="Adobe Caslon Pro"/>
              </a:rPr>
              <a:t> j=0;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while(j &lt; 5){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if(tweets[count].</a:t>
            </a:r>
            <a:r>
              <a:rPr lang="en-US" sz="1200" dirty="0" err="1" smtClean="0">
                <a:latin typeface="Adobe Caslon Pro"/>
                <a:cs typeface="Adobe Caslon Pro"/>
              </a:rPr>
              <a:t>entities.hashtags.length</a:t>
            </a:r>
            <a:r>
              <a:rPr lang="en-US" sz="1200" dirty="0" smtClean="0">
                <a:latin typeface="Adobe Caslon Pro"/>
                <a:cs typeface="Adobe Caslon Pro"/>
              </a:rPr>
              <a:t> !=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   $("#</a:t>
            </a:r>
            <a:r>
              <a:rPr lang="en-US" sz="1200" dirty="0" err="1" smtClean="0">
                <a:latin typeface="Adobe Caslon Pro"/>
                <a:cs typeface="Adobe Caslon Pro"/>
              </a:rPr>
              <a:t>hashtags</a:t>
            </a:r>
            <a:r>
              <a:rPr lang="en-US" sz="1200" dirty="0" smtClean="0">
                <a:latin typeface="Adobe Caslon Pro"/>
                <a:cs typeface="Adobe Caslon Pro"/>
              </a:rPr>
              <a:t>").prepend("&lt;li&gt; #" + tweets[count].</a:t>
            </a:r>
            <a:r>
              <a:rPr lang="en-US" sz="1200" dirty="0" err="1" smtClean="0">
                <a:latin typeface="Adobe Caslon Pro"/>
                <a:cs typeface="Adobe Caslon Pro"/>
              </a:rPr>
              <a:t>entities.hashtags</a:t>
            </a:r>
            <a:r>
              <a:rPr lang="en-US" sz="1200" dirty="0" smtClean="0">
                <a:latin typeface="Adobe Caslon Pro"/>
                <a:cs typeface="Adobe Caslon Pro"/>
              </a:rPr>
              <a:t>[0].text + "&lt;/li&gt;");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   j++;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</a:t>
            </a:r>
            <a:r>
              <a:rPr lang="en-US" sz="1200" dirty="0" err="1" smtClean="0">
                <a:latin typeface="Adobe Caslon Pro"/>
                <a:cs typeface="Adobe Caslon Pro"/>
              </a:rPr>
              <a:t>var</a:t>
            </a:r>
            <a:r>
              <a:rPr lang="en-US" sz="1200" dirty="0" smtClean="0">
                <a:latin typeface="Adobe Caslon Pro"/>
                <a:cs typeface="Adobe Caslon Pro"/>
              </a:rPr>
              <a:t> timer = </a:t>
            </a:r>
            <a:r>
              <a:rPr lang="en-US" sz="1200" dirty="0" err="1" smtClean="0">
                <a:latin typeface="Adobe Caslon Pro"/>
                <a:cs typeface="Adobe Caslon Pro"/>
              </a:rPr>
              <a:t>setInterval</a:t>
            </a:r>
            <a:r>
              <a:rPr lang="en-US" sz="1200" dirty="0" smtClean="0">
                <a:latin typeface="Adobe Caslon Pro"/>
                <a:cs typeface="Adobe Caslon Pro"/>
              </a:rPr>
              <a:t>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if(count == </a:t>
            </a:r>
            <a:r>
              <a:rPr lang="en-US" sz="1200" dirty="0" err="1" smtClean="0">
                <a:latin typeface="Adobe Caslon Pro"/>
                <a:cs typeface="Adobe Caslon Pro"/>
              </a:rPr>
              <a:t>tweets.length</a:t>
            </a:r>
            <a:r>
              <a:rPr lang="en-US" sz="1200" dirty="0" smtClean="0">
                <a:latin typeface="Adobe Caslon Pro"/>
                <a:cs typeface="Adobe Caslon Pro"/>
              </a:rPr>
              <a:t>) count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while(tweets[count].</a:t>
            </a:r>
            <a:r>
              <a:rPr lang="en-US" sz="1200" dirty="0" err="1" smtClean="0">
                <a:latin typeface="Adobe Caslon Pro"/>
                <a:cs typeface="Adobe Caslon Pro"/>
              </a:rPr>
              <a:t>entities.hashtags.length</a:t>
            </a:r>
            <a:r>
              <a:rPr lang="en-US" sz="1200" dirty="0" smtClean="0">
                <a:latin typeface="Adobe Caslon Pro"/>
                <a:cs typeface="Adobe Caslon Pro"/>
              </a:rPr>
              <a:t> ==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</a:t>
            </a:r>
            <a:r>
              <a:rPr lang="en-US" sz="1200" dirty="0" err="1" smtClean="0">
                <a:latin typeface="Adobe Caslon Pro"/>
                <a:cs typeface="Adobe Caslon Pro"/>
              </a:rPr>
              <a:t>var</a:t>
            </a:r>
            <a:r>
              <a:rPr lang="en-US" sz="1200" dirty="0" smtClean="0">
                <a:latin typeface="Adobe Caslon Pro"/>
                <a:cs typeface="Adobe Caslon Pro"/>
              </a:rPr>
              <a:t> </a:t>
            </a:r>
            <a:r>
              <a:rPr lang="en-US" sz="1200" dirty="0" err="1" smtClean="0">
                <a:latin typeface="Adobe Caslon Pro"/>
                <a:cs typeface="Adobe Caslon Pro"/>
              </a:rPr>
              <a:t>listItemHTML</a:t>
            </a:r>
            <a:r>
              <a:rPr lang="en-US" sz="1200" dirty="0" smtClean="0">
                <a:latin typeface="Adobe Caslon Pro"/>
                <a:cs typeface="Adobe Caslon Pro"/>
              </a:rPr>
              <a:t> = "&lt;li&gt; #" + tweets[count].</a:t>
            </a:r>
            <a:r>
              <a:rPr lang="en-US" sz="1200" dirty="0" err="1" smtClean="0">
                <a:latin typeface="Adobe Caslon Pro"/>
                <a:cs typeface="Adobe Caslon Pro"/>
              </a:rPr>
              <a:t>entities.hashtags</a:t>
            </a:r>
            <a:r>
              <a:rPr lang="en-US" sz="1200" dirty="0" smtClean="0">
                <a:latin typeface="Adobe Caslon Pro"/>
                <a:cs typeface="Adobe Caslon Pro"/>
              </a:rPr>
              <a:t>[0].text + "&lt;/li&gt;";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$(</a:t>
            </a:r>
            <a:r>
              <a:rPr lang="en-US" sz="1200" dirty="0" err="1" smtClean="0">
                <a:latin typeface="Adobe Caslon Pro"/>
                <a:cs typeface="Adobe Caslon Pro"/>
              </a:rPr>
              <a:t>listItemHTML</a:t>
            </a:r>
            <a:r>
              <a:rPr lang="en-US" sz="1200" dirty="0" smtClean="0">
                <a:latin typeface="Adobe Caslon Pro"/>
                <a:cs typeface="Adobe Caslon Pro"/>
              </a:rPr>
              <a:t>).hide().</a:t>
            </a:r>
            <a:r>
              <a:rPr lang="en-US" sz="1200" dirty="0" err="1" smtClean="0">
                <a:latin typeface="Adobe Caslon Pro"/>
                <a:cs typeface="Adobe Caslon Pro"/>
              </a:rPr>
              <a:t>css</a:t>
            </a:r>
            <a:r>
              <a:rPr lang="en-US" sz="1200" dirty="0" smtClean="0">
                <a:latin typeface="Adobe Caslon Pro"/>
                <a:cs typeface="Adobe Caslon Pro"/>
              </a:rPr>
              <a:t>('opacity',0.0).</a:t>
            </a:r>
            <a:r>
              <a:rPr lang="en-US" sz="1200" dirty="0" err="1" smtClean="0">
                <a:latin typeface="Adobe Caslon Pro"/>
                <a:cs typeface="Adobe Caslon Pro"/>
              </a:rPr>
              <a:t>prependTo</a:t>
            </a:r>
            <a:r>
              <a:rPr lang="en-US" sz="1200" dirty="0" smtClean="0">
                <a:latin typeface="Adobe Caslon Pro"/>
                <a:cs typeface="Adobe Caslon Pro"/>
              </a:rPr>
              <a:t>('#</a:t>
            </a:r>
            <a:r>
              <a:rPr lang="en-US" sz="1200" dirty="0" err="1" smtClean="0">
                <a:latin typeface="Adobe Caslon Pro"/>
                <a:cs typeface="Adobe Caslon Pro"/>
              </a:rPr>
              <a:t>hashtags</a:t>
            </a:r>
            <a:r>
              <a:rPr lang="en-US" sz="1200" dirty="0" smtClean="0">
                <a:latin typeface="Adobe Caslon Pro"/>
                <a:cs typeface="Adobe Caslon Pro"/>
              </a:rPr>
              <a:t>’).</a:t>
            </a:r>
            <a:r>
              <a:rPr lang="en-US" sz="1200" dirty="0" err="1" smtClean="0">
                <a:latin typeface="Adobe Caslon Pro"/>
                <a:cs typeface="Adobe Caslon Pro"/>
              </a:rPr>
              <a:t>slideDown</a:t>
            </a:r>
            <a:r>
              <a:rPr lang="en-US" sz="1200" dirty="0" smtClean="0">
                <a:latin typeface="Adobe Caslon Pro"/>
                <a:cs typeface="Adobe Caslon Pro"/>
              </a:rPr>
              <a:t>('slow’).animate({opacity: 1.0});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if (count != </a:t>
            </a:r>
            <a:r>
              <a:rPr lang="en-US" sz="1200" dirty="0" err="1" smtClean="0">
                <a:latin typeface="Adobe Caslon Pro"/>
                <a:cs typeface="Adobe Caslon Pro"/>
              </a:rPr>
              <a:t>tweets.length</a:t>
            </a:r>
            <a:r>
              <a:rPr lang="en-US" sz="1200" dirty="0" smtClean="0">
                <a:latin typeface="Adobe Caslon Pro"/>
                <a:cs typeface="Adobe Caslon Pro"/>
              </a:rPr>
              <a:t>) count 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  $("#</a:t>
            </a:r>
            <a:r>
              <a:rPr lang="en-US" sz="1200" dirty="0" err="1" smtClean="0">
                <a:latin typeface="Adobe Caslon Pro"/>
                <a:cs typeface="Adobe Caslon Pro"/>
              </a:rPr>
              <a:t>hashtags</a:t>
            </a:r>
            <a:r>
              <a:rPr lang="en-US" sz="1200" dirty="0" smtClean="0">
                <a:latin typeface="Adobe Caslon Pro"/>
                <a:cs typeface="Adobe Caslon Pro"/>
              </a:rPr>
              <a:t> </a:t>
            </a:r>
            <a:r>
              <a:rPr lang="en-US" sz="1200" dirty="0" err="1" smtClean="0">
                <a:latin typeface="Adobe Caslon Pro"/>
                <a:cs typeface="Adobe Caslon Pro"/>
              </a:rPr>
              <a:t>li:gt</a:t>
            </a:r>
            <a:r>
              <a:rPr lang="en-US" sz="1200" dirty="0" smtClean="0">
                <a:latin typeface="Adobe Caslon Pro"/>
                <a:cs typeface="Adobe Caslon Pro"/>
              </a:rPr>
              <a:t>(5):last").remove();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} , 2200);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}, error: function(</a:t>
            </a:r>
            <a:r>
              <a:rPr lang="en-US" sz="1200" dirty="0" err="1" smtClean="0">
                <a:latin typeface="Adobe Caslon Pro"/>
                <a:cs typeface="Adobe Caslon Pro"/>
              </a:rPr>
              <a:t>msg</a:t>
            </a:r>
            <a:r>
              <a:rPr lang="en-US" sz="1200" dirty="0" smtClean="0">
                <a:latin typeface="Adobe Caslon Pro"/>
                <a:cs typeface="Adobe Caslon Pr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  alert("There was an error: " + </a:t>
            </a:r>
            <a:r>
              <a:rPr lang="en-US" sz="1200" dirty="0" err="1" smtClean="0">
                <a:latin typeface="Adobe Caslon Pro"/>
                <a:cs typeface="Adobe Caslon Pro"/>
              </a:rPr>
              <a:t>msg.status</a:t>
            </a:r>
            <a:r>
              <a:rPr lang="en-US" sz="1200" dirty="0" smtClean="0">
                <a:latin typeface="Adobe Caslon Pro"/>
                <a:cs typeface="Adobe Caslon Pro"/>
              </a:rPr>
              <a:t> + " " + </a:t>
            </a:r>
            <a:r>
              <a:rPr lang="en-US" sz="1200" dirty="0" err="1" smtClean="0">
                <a:latin typeface="Adobe Caslon Pro"/>
                <a:cs typeface="Adobe Caslon Pro"/>
              </a:rPr>
              <a:t>msg.statusText</a:t>
            </a:r>
            <a:r>
              <a:rPr lang="en-US" sz="1200" dirty="0" smtClean="0"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Adobe Caslon Pro"/>
                <a:cs typeface="Adobe Caslon Pro"/>
              </a:rPr>
              <a:t>});</a:t>
            </a:r>
            <a:endParaRPr lang="en-US" sz="1200" dirty="0">
              <a:latin typeface="Adobe Caslon Pro"/>
              <a:cs typeface="Adobe Caslon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620395"/>
          </a:xfrm>
        </p:spPr>
        <p:txBody>
          <a:bodyPr/>
          <a:lstStyle/>
          <a:p>
            <a:r>
              <a:rPr lang="en-US" sz="3600" dirty="0" smtClean="0"/>
              <a:t>Lab1 – a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126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25392</TotalTime>
  <Words>1212</Words>
  <Application>Microsoft Macintosh PowerPoint</Application>
  <PresentationFormat>On-screen Show (4:3)</PresentationFormat>
  <Paragraphs>155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ITWS4200-WebScience-Reminders-WxCx</vt:lpstr>
      <vt:lpstr>Web Science  ITWS 4200 Lally Hall Room 102 </vt:lpstr>
      <vt:lpstr>Agenda</vt:lpstr>
      <vt:lpstr>Term Project – Midterm presentations</vt:lpstr>
      <vt:lpstr>Lab 3 – part 1</vt:lpstr>
      <vt:lpstr>Lab 3 – part 2</vt:lpstr>
      <vt:lpstr>Lab 1</vt:lpstr>
      <vt:lpstr>Lab1 – a solution</vt:lpstr>
      <vt:lpstr>Lab1 – a solution</vt:lpstr>
      <vt:lpstr>Questions?</vt:lpstr>
      <vt:lpstr>Groups</vt:lpstr>
      <vt:lpstr>Term Project Teams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380</cp:revision>
  <cp:lastPrinted>2013-08-25T17:01:18Z</cp:lastPrinted>
  <dcterms:created xsi:type="dcterms:W3CDTF">2009-10-22T03:28:47Z</dcterms:created>
  <dcterms:modified xsi:type="dcterms:W3CDTF">2014-02-17T18:23:40Z</dcterms:modified>
</cp:coreProperties>
</file>