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57" r:id="rId2"/>
    <p:sldId id="397" r:id="rId3"/>
    <p:sldId id="399" r:id="rId4"/>
    <p:sldId id="400" r:id="rId5"/>
    <p:sldId id="401" r:id="rId6"/>
    <p:sldId id="398" r:id="rId7"/>
    <p:sldId id="393" r:id="rId8"/>
    <p:sldId id="396" r:id="rId9"/>
    <p:sldId id="38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64" d="100"/>
          <a:sy n="164" d="100"/>
        </p:scale>
        <p:origin x="-8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7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8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RPI/websci/Spring2014/Labs/lab2/lab2Sour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– </a:t>
            </a:r>
            <a:r>
              <a:rPr lang="en-US" dirty="0" err="1" smtClean="0"/>
              <a:t>inclass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Thursday, March 6</a:t>
            </a:r>
          </a:p>
          <a:p>
            <a:r>
              <a:rPr lang="en-US" dirty="0" smtClean="0"/>
              <a:t>Term Project mid-term presentations</a:t>
            </a:r>
          </a:p>
          <a:p>
            <a:pPr lvl="1"/>
            <a:r>
              <a:rPr lang="en-US" dirty="0" smtClean="0"/>
              <a:t>March 17</a:t>
            </a:r>
            <a:r>
              <a:rPr lang="en-US" baseline="30000" dirty="0" smtClean="0"/>
              <a:t>th</a:t>
            </a:r>
            <a:r>
              <a:rPr lang="en-US" dirty="0" smtClean="0"/>
              <a:t> – Teams 1, 3, 5</a:t>
            </a:r>
          </a:p>
          <a:p>
            <a:pPr lvl="1"/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r>
              <a:rPr lang="en-US" dirty="0" smtClean="0"/>
              <a:t> – Teams 2, 4, 6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5 </a:t>
            </a:r>
            <a:r>
              <a:rPr lang="en-US" dirty="0" smtClean="0"/>
              <a:t>is due </a:t>
            </a:r>
            <a:r>
              <a:rPr lang="en-US" dirty="0" smtClean="0"/>
              <a:t>next </a:t>
            </a:r>
            <a:r>
              <a:rPr lang="en-US" dirty="0" smtClean="0"/>
              <a:t>Thursday </a:t>
            </a:r>
            <a:r>
              <a:rPr lang="en-US" u="sng" dirty="0" smtClean="0"/>
              <a:t>prior</a:t>
            </a:r>
            <a:r>
              <a:rPr lang="en-US" dirty="0" smtClean="0"/>
              <a:t> to </a:t>
            </a:r>
            <a:r>
              <a:rPr lang="en-US" dirty="0" smtClean="0"/>
              <a:t>quiz</a:t>
            </a:r>
          </a:p>
          <a:p>
            <a:r>
              <a:rPr lang="en-US" dirty="0" smtClean="0"/>
              <a:t>Lab 2 review</a:t>
            </a:r>
            <a:endParaRPr lang="en-US" dirty="0" smtClean="0"/>
          </a:p>
          <a:p>
            <a:r>
              <a:rPr lang="en-US" dirty="0" smtClean="0"/>
              <a:t>Lab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6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79482"/>
          </a:xfrm>
        </p:spPr>
        <p:txBody>
          <a:bodyPr/>
          <a:lstStyle/>
          <a:p>
            <a:pPr algn="r"/>
            <a:r>
              <a:rPr lang="en-US" dirty="0" smtClean="0">
                <a:hlinkClick r:id="rId2"/>
              </a:rPr>
              <a:t>Lab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04" y="117695"/>
            <a:ext cx="8981431" cy="67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dobe Caslon Pro"/>
                <a:cs typeface="Adobe Caslon Pro"/>
              </a:rPr>
              <a:t>&lt;html&gt;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&lt;head&gt;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&lt;title&gt;Weather&lt;/title&gt;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&lt;link </a:t>
            </a:r>
            <a:r>
              <a:rPr lang="en-US" sz="1200" dirty="0" err="1">
                <a:latin typeface="Adobe Caslon Pro"/>
                <a:cs typeface="Adobe Caslon Pro"/>
              </a:rPr>
              <a:t>href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/</a:t>
            </a:r>
            <a:r>
              <a:rPr lang="en-US" sz="1200" dirty="0" err="1">
                <a:latin typeface="Adobe Caslon Pro"/>
                <a:cs typeface="Adobe Caslon Pro"/>
              </a:rPr>
              <a:t>bootstrap.css</a:t>
            </a:r>
            <a:r>
              <a:rPr lang="en-US" sz="1200" dirty="0">
                <a:latin typeface="Adobe Caslon Pro"/>
                <a:cs typeface="Adobe Caslon Pro"/>
              </a:rPr>
              <a:t>" </a:t>
            </a:r>
            <a:r>
              <a:rPr lang="en-US" sz="1200" dirty="0" err="1">
                <a:latin typeface="Adobe Caslon Pro"/>
                <a:cs typeface="Adobe Caslon Pro"/>
              </a:rPr>
              <a:t>rel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stylesheet</a:t>
            </a:r>
            <a:r>
              <a:rPr lang="en-US" sz="1200" dirty="0">
                <a:latin typeface="Adobe Caslon Pro"/>
                <a:cs typeface="Adobe Caslon Pro"/>
              </a:rPr>
              <a:t>" type="text/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&lt;link </a:t>
            </a:r>
            <a:r>
              <a:rPr lang="en-US" sz="1200" dirty="0" err="1">
                <a:latin typeface="Adobe Caslon Pro"/>
                <a:cs typeface="Adobe Caslon Pro"/>
              </a:rPr>
              <a:t>href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/bootstrap-</a:t>
            </a:r>
            <a:r>
              <a:rPr lang="en-US" sz="1200" dirty="0" err="1">
                <a:latin typeface="Adobe Caslon Pro"/>
                <a:cs typeface="Adobe Caslon Pro"/>
              </a:rPr>
              <a:t>theme.css</a:t>
            </a:r>
            <a:r>
              <a:rPr lang="en-US" sz="1200" dirty="0">
                <a:latin typeface="Adobe Caslon Pro"/>
                <a:cs typeface="Adobe Caslon Pro"/>
              </a:rPr>
              <a:t>" </a:t>
            </a:r>
            <a:r>
              <a:rPr lang="en-US" sz="1200" dirty="0" err="1">
                <a:latin typeface="Adobe Caslon Pro"/>
                <a:cs typeface="Adobe Caslon Pro"/>
              </a:rPr>
              <a:t>rel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stylesheet</a:t>
            </a:r>
            <a:r>
              <a:rPr lang="en-US" sz="1200" dirty="0">
                <a:latin typeface="Adobe Caslon Pro"/>
                <a:cs typeface="Adobe Caslon Pro"/>
              </a:rPr>
              <a:t>" type="text/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&lt;link </a:t>
            </a:r>
            <a:r>
              <a:rPr lang="en-US" sz="1200" dirty="0" err="1">
                <a:latin typeface="Adobe Caslon Pro"/>
                <a:cs typeface="Adobe Caslon Pro"/>
              </a:rPr>
              <a:t>href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/</a:t>
            </a:r>
            <a:r>
              <a:rPr lang="en-US" sz="1200" dirty="0" err="1">
                <a:latin typeface="Adobe Caslon Pro"/>
                <a:cs typeface="Adobe Caslon Pro"/>
              </a:rPr>
              <a:t>style.css</a:t>
            </a:r>
            <a:r>
              <a:rPr lang="en-US" sz="1200" dirty="0">
                <a:latin typeface="Adobe Caslon Pro"/>
                <a:cs typeface="Adobe Caslon Pro"/>
              </a:rPr>
              <a:t>" </a:t>
            </a:r>
            <a:r>
              <a:rPr lang="en-US" sz="1200" dirty="0" err="1">
                <a:latin typeface="Adobe Caslon Pro"/>
                <a:cs typeface="Adobe Caslon Pro"/>
              </a:rPr>
              <a:t>rel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stylesheet</a:t>
            </a:r>
            <a:r>
              <a:rPr lang="en-US" sz="1200" dirty="0">
                <a:latin typeface="Adobe Caslon Pro"/>
                <a:cs typeface="Adobe Caslon Pro"/>
              </a:rPr>
              <a:t>" type="text/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&lt;/head&gt;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&lt;body class="container"&gt;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&lt;div id="container" class="col-xs-12 col-md-6"&gt;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&lt;div class="row"&gt;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&lt;div id="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" class="col-xs-12 col-md-6"&gt;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&lt;div id="icon"&gt;&lt;/div&gt;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&lt;div id="header" class="col-xs-12 col-md-6"&gt;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&lt;h3 id="location"&gt;Wait for it&lt;/h3&gt;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&lt;h5 id="condition"&gt;Finger in the air&lt;/h5&gt;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&lt;div class="row"&gt;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&lt;div id="main" class="col-xs-12 col-md-6"&gt;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&lt;h1 id="temp"&gt;?&lt;span id="</a:t>
            </a:r>
            <a:r>
              <a:rPr lang="en-US" sz="1200" dirty="0" err="1">
                <a:latin typeface="Adobe Caslon Pro"/>
                <a:cs typeface="Adobe Caslon Pro"/>
              </a:rPr>
              <a:t>degreeSymbol</a:t>
            </a:r>
            <a:r>
              <a:rPr lang="en-US" sz="1200" dirty="0">
                <a:latin typeface="Adobe Caslon Pro"/>
                <a:cs typeface="Adobe Caslon Pro"/>
              </a:rPr>
              <a:t>"&gt;&amp;</a:t>
            </a:r>
            <a:r>
              <a:rPr lang="en-US" sz="1200" dirty="0" err="1">
                <a:latin typeface="Adobe Caslon Pro"/>
                <a:cs typeface="Adobe Caslon Pro"/>
              </a:rPr>
              <a:t>deg</a:t>
            </a:r>
            <a:r>
              <a:rPr lang="en-US" sz="1200" dirty="0">
                <a:latin typeface="Adobe Caslon Pro"/>
                <a:cs typeface="Adobe Caslon Pro"/>
              </a:rPr>
              <a:t>;&lt;span id="scale"&gt;F&lt;/span&gt;&lt;/span&gt;&lt;/h1&gt;			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&lt;div id="aside" class="col-xs-12 col-md-6"&gt;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&lt;div id="wind"&gt;Wind: ?&lt;/div&gt;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&lt;div id="humidity"&gt;Humidity: ?&lt;/div&gt;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&lt;div id="sunrise"&gt;&lt;/div&gt;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	&lt;div id="sunset"&gt;&lt;/div&gt;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&lt;/div&gt;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&lt;script 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>
                <a:latin typeface="Adobe Caslon Pro"/>
                <a:cs typeface="Adobe Caslon Pro"/>
              </a:rPr>
              <a:t>="http://</a:t>
            </a:r>
            <a:r>
              <a:rPr lang="en-US" sz="1200" dirty="0" err="1">
                <a:latin typeface="Adobe Caslon Pro"/>
                <a:cs typeface="Adobe Caslon Pro"/>
              </a:rPr>
              <a:t>code.jquery.com</a:t>
            </a:r>
            <a:r>
              <a:rPr lang="en-US" sz="1200" dirty="0">
                <a:latin typeface="Adobe Caslon Pro"/>
                <a:cs typeface="Adobe Caslon Pro"/>
              </a:rPr>
              <a:t>/jquery-1.10.1.min.js"&gt;&lt;/script&gt;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smtClean="0">
                <a:latin typeface="Adobe Caslon Pro"/>
                <a:cs typeface="Adobe Caslon Pro"/>
              </a:rPr>
              <a:t>	&lt;</a:t>
            </a:r>
            <a:r>
              <a:rPr lang="en-US" sz="1200" dirty="0">
                <a:latin typeface="Adobe Caslon Pro"/>
                <a:cs typeface="Adobe Caslon Pro"/>
              </a:rPr>
              <a:t>script type="text/</a:t>
            </a:r>
            <a:r>
              <a:rPr lang="en-US" sz="1200" dirty="0" err="1">
                <a:latin typeface="Adobe Caslon Pro"/>
                <a:cs typeface="Adobe Caslon Pro"/>
              </a:rPr>
              <a:t>javascript</a:t>
            </a:r>
            <a:r>
              <a:rPr lang="en-US" sz="1200" dirty="0">
                <a:latin typeface="Adobe Caslon Pro"/>
                <a:cs typeface="Adobe Caslon Pro"/>
              </a:rPr>
              <a:t>" 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>
                <a:latin typeface="Adobe Caslon Pro"/>
                <a:cs typeface="Adobe Caslon Pro"/>
              </a:rPr>
              <a:t>="</a:t>
            </a:r>
            <a:r>
              <a:rPr lang="en-US" sz="1200" dirty="0" err="1">
                <a:latin typeface="Adobe Caslon Pro"/>
                <a:cs typeface="Adobe Caslon Pro"/>
              </a:rPr>
              <a:t>js</a:t>
            </a:r>
            <a:r>
              <a:rPr lang="en-US" sz="1200" dirty="0">
                <a:latin typeface="Adobe Caslon Pro"/>
                <a:cs typeface="Adobe Caslon Pro"/>
              </a:rPr>
              <a:t>/lab2.js"&gt;&lt;/script&gt;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	&lt;script type="text/</a:t>
            </a:r>
            <a:r>
              <a:rPr lang="en-US" sz="1200" dirty="0" err="1" smtClean="0">
                <a:latin typeface="Adobe Caslon Pro"/>
                <a:cs typeface="Adobe Caslon Pro"/>
              </a:rPr>
              <a:t>javascript</a:t>
            </a:r>
            <a:r>
              <a:rPr lang="en-US" sz="1200" dirty="0" smtClean="0">
                <a:latin typeface="Adobe Caslon Pro"/>
                <a:cs typeface="Adobe Caslon Pro"/>
              </a:rPr>
              <a:t>”&gt;&lt;</a:t>
            </a:r>
            <a:r>
              <a:rPr lang="en-US" sz="1200" dirty="0">
                <a:latin typeface="Adobe Caslon Pro"/>
                <a:cs typeface="Adobe Caslon Pro"/>
              </a:rPr>
              <a:t>/script&gt;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&lt;/body&gt;</a:t>
            </a:r>
          </a:p>
          <a:p>
            <a:r>
              <a:rPr lang="en-US" sz="1200" dirty="0">
                <a:latin typeface="Adobe Caslon Pro"/>
                <a:cs typeface="Adobe Caslon Pro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465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236" y="359588"/>
            <a:ext cx="7840608" cy="5816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dobe Caslon Pro"/>
                <a:cs typeface="Adobe Caslon Pro"/>
              </a:rPr>
              <a:t>// Setup a couple of functions</a:t>
            </a:r>
          </a:p>
          <a:p>
            <a:endParaRPr lang="en-US" sz="1400" dirty="0" smtClean="0">
              <a:latin typeface="Adobe Caslon Pro"/>
              <a:cs typeface="Adobe Caslon Pro"/>
            </a:endParaRPr>
          </a:p>
          <a:p>
            <a:r>
              <a:rPr lang="en-US" sz="1400" dirty="0" smtClean="0">
                <a:latin typeface="Adobe Caslon Pro"/>
                <a:cs typeface="Adobe Caslon Pro"/>
              </a:rPr>
              <a:t>/</a:t>
            </a:r>
            <a:r>
              <a:rPr lang="en-US" sz="1400" dirty="0">
                <a:latin typeface="Adobe Caslon Pro"/>
                <a:cs typeface="Adobe Caslon Pro"/>
              </a:rPr>
              <a:t>/ Want to convert from K to F 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function </a:t>
            </a:r>
            <a:r>
              <a:rPr lang="en-US" sz="1400" dirty="0" err="1">
                <a:latin typeface="Adobe Caslon Pro"/>
                <a:cs typeface="Adobe Caslon Pro"/>
              </a:rPr>
              <a:t>tempInF</a:t>
            </a:r>
            <a:r>
              <a:rPr lang="en-US" sz="1400" dirty="0">
                <a:latin typeface="Adobe Caslon Pro"/>
                <a:cs typeface="Adobe Caslon Pro"/>
              </a:rPr>
              <a:t>(</a:t>
            </a:r>
            <a:r>
              <a:rPr lang="en-US" sz="1400" dirty="0" err="1">
                <a:latin typeface="Adobe Caslon Pro"/>
                <a:cs typeface="Adobe Caslon Pro"/>
              </a:rPr>
              <a:t>tempInK</a:t>
            </a:r>
            <a:r>
              <a:rPr lang="en-US" sz="1400" dirty="0">
                <a:latin typeface="Adobe Caslon Pro"/>
                <a:cs typeface="Adobe Caslon Pro"/>
              </a:rPr>
              <a:t>) {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// API returns temp in degrees Kelvin - to get degrees in C we subtract 273.15 from the Kelvin temp      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</a:t>
            </a:r>
            <a:r>
              <a:rPr lang="en-US" sz="1400" dirty="0" err="1">
                <a:latin typeface="Adobe Caslon Pro"/>
                <a:cs typeface="Adobe Caslon Pro"/>
              </a:rPr>
              <a:t>var</a:t>
            </a:r>
            <a:r>
              <a:rPr lang="en-US" sz="1400" dirty="0">
                <a:latin typeface="Adobe Caslon Pro"/>
                <a:cs typeface="Adobe Caslon Pro"/>
              </a:rPr>
              <a:t> k2c = 273.15;</a:t>
            </a:r>
          </a:p>
          <a:p>
            <a:endParaRPr lang="en-US" sz="1400" dirty="0">
              <a:latin typeface="Adobe Caslon Pro"/>
              <a:cs typeface="Adobe Caslon Pro"/>
            </a:endParaRPr>
          </a:p>
          <a:p>
            <a:r>
              <a:rPr lang="en-US" sz="1400" dirty="0">
                <a:latin typeface="Adobe Caslon Pro"/>
                <a:cs typeface="Adobe Caslon Pro"/>
              </a:rPr>
              <a:t>        return(</a:t>
            </a:r>
            <a:r>
              <a:rPr lang="en-US" sz="1400" dirty="0" err="1">
                <a:latin typeface="Adobe Caslon Pro"/>
                <a:cs typeface="Adobe Caslon Pro"/>
              </a:rPr>
              <a:t>Math.round</a:t>
            </a:r>
            <a:r>
              <a:rPr lang="en-US" sz="1400" dirty="0">
                <a:latin typeface="Adobe Caslon Pro"/>
                <a:cs typeface="Adobe Caslon Pro"/>
              </a:rPr>
              <a:t>((</a:t>
            </a:r>
            <a:r>
              <a:rPr lang="en-US" sz="1400" dirty="0" err="1">
                <a:latin typeface="Adobe Caslon Pro"/>
                <a:cs typeface="Adobe Caslon Pro"/>
              </a:rPr>
              <a:t>tempInK</a:t>
            </a:r>
            <a:r>
              <a:rPr lang="en-US" sz="1400" dirty="0">
                <a:latin typeface="Adobe Caslon Pro"/>
                <a:cs typeface="Adobe Caslon Pro"/>
              </a:rPr>
              <a:t> - k2c) * 9/5 + 32));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}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// Want </a:t>
            </a:r>
            <a:r>
              <a:rPr lang="en-US" sz="1400" dirty="0" err="1">
                <a:latin typeface="Adobe Caslon Pro"/>
                <a:cs typeface="Adobe Caslon Pro"/>
              </a:rPr>
              <a:t>windspeed</a:t>
            </a:r>
            <a:r>
              <a:rPr lang="en-US" sz="1400" dirty="0">
                <a:latin typeface="Adobe Caslon Pro"/>
                <a:cs typeface="Adobe Caslon Pro"/>
              </a:rPr>
              <a:t> in mph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function </a:t>
            </a:r>
            <a:r>
              <a:rPr lang="en-US" sz="1400" dirty="0" err="1">
                <a:latin typeface="Adobe Caslon Pro"/>
                <a:cs typeface="Adobe Caslon Pro"/>
              </a:rPr>
              <a:t>speedInMPH</a:t>
            </a:r>
            <a:r>
              <a:rPr lang="en-US" sz="1400" dirty="0">
                <a:latin typeface="Adobe Caslon Pro"/>
                <a:cs typeface="Adobe Caslon Pro"/>
              </a:rPr>
              <a:t>(</a:t>
            </a:r>
            <a:r>
              <a:rPr lang="en-US" sz="1400" dirty="0" err="1">
                <a:latin typeface="Adobe Caslon Pro"/>
                <a:cs typeface="Adobe Caslon Pro"/>
              </a:rPr>
              <a:t>speedInMps</a:t>
            </a:r>
            <a:r>
              <a:rPr lang="en-US" sz="1400" dirty="0">
                <a:latin typeface="Adobe Caslon Pro"/>
                <a:cs typeface="Adobe Caslon Pro"/>
              </a:rPr>
              <a:t>) {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return(</a:t>
            </a:r>
            <a:r>
              <a:rPr lang="en-US" sz="1400" dirty="0" err="1">
                <a:latin typeface="Adobe Caslon Pro"/>
                <a:cs typeface="Adobe Caslon Pro"/>
              </a:rPr>
              <a:t>Math.round</a:t>
            </a:r>
            <a:r>
              <a:rPr lang="en-US" sz="1400" dirty="0">
                <a:latin typeface="Adobe Caslon Pro"/>
                <a:cs typeface="Adobe Caslon Pro"/>
              </a:rPr>
              <a:t>(</a:t>
            </a:r>
            <a:r>
              <a:rPr lang="en-US" sz="1400" dirty="0" err="1">
                <a:latin typeface="Adobe Caslon Pro"/>
                <a:cs typeface="Adobe Caslon Pro"/>
              </a:rPr>
              <a:t>speedInMps</a:t>
            </a:r>
            <a:r>
              <a:rPr lang="en-US" sz="1400" dirty="0">
                <a:latin typeface="Adobe Caslon Pro"/>
                <a:cs typeface="Adobe Caslon Pro"/>
              </a:rPr>
              <a:t> * 2.2369362920544));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</a:t>
            </a:r>
            <a:r>
              <a:rPr lang="en-US" sz="1400" dirty="0" smtClean="0">
                <a:latin typeface="Adobe Caslon Pro"/>
                <a:cs typeface="Adobe Caslon Pro"/>
              </a:rPr>
              <a:t>}</a:t>
            </a:r>
          </a:p>
          <a:p>
            <a:endParaRPr lang="en-US" sz="1400" dirty="0" smtClean="0">
              <a:latin typeface="Adobe Caslon Pro"/>
              <a:cs typeface="Adobe Caslon Pro"/>
            </a:endParaRPr>
          </a:p>
          <a:p>
            <a:r>
              <a:rPr lang="en-US" sz="1400" dirty="0">
                <a:latin typeface="Adobe Caslon Pro"/>
                <a:cs typeface="Adobe Caslon Pro"/>
              </a:rPr>
              <a:t> try {</a:t>
            </a:r>
          </a:p>
          <a:p>
            <a:endParaRPr lang="en-US" sz="1400" dirty="0" smtClean="0">
              <a:latin typeface="Adobe Caslon Pro"/>
              <a:cs typeface="Adobe Caslon Pro"/>
            </a:endParaRPr>
          </a:p>
          <a:p>
            <a:r>
              <a:rPr lang="en-US" sz="1400" dirty="0">
                <a:latin typeface="Adobe Caslon Pro"/>
                <a:cs typeface="Adobe Caslon Pro"/>
              </a:rPr>
              <a:t> </a:t>
            </a:r>
            <a:r>
              <a:rPr lang="en-US" sz="1400" dirty="0" smtClean="0">
                <a:latin typeface="Adobe Caslon Pro"/>
                <a:cs typeface="Adobe Caslon Pro"/>
              </a:rPr>
              <a:t> [the code]</a:t>
            </a:r>
          </a:p>
          <a:p>
            <a:endParaRPr lang="en-US" sz="1400" dirty="0">
              <a:latin typeface="Adobe Caslon Pro"/>
              <a:cs typeface="Adobe Caslon Pro"/>
            </a:endParaRPr>
          </a:p>
          <a:p>
            <a:r>
              <a:rPr lang="en-US" sz="1400" dirty="0" smtClean="0">
                <a:latin typeface="Adobe Caslon Pro"/>
                <a:cs typeface="Adobe Caslon Pro"/>
              </a:rPr>
              <a:t>} </a:t>
            </a:r>
            <a:r>
              <a:rPr lang="en-US" sz="1400" dirty="0">
                <a:latin typeface="Adobe Caslon Pro"/>
                <a:cs typeface="Adobe Caslon Pro"/>
              </a:rPr>
              <a:t>catch (err) {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</a:t>
            </a:r>
            <a:r>
              <a:rPr lang="en-US" sz="1400" dirty="0" err="1">
                <a:latin typeface="Adobe Caslon Pro"/>
                <a:cs typeface="Adobe Caslon Pro"/>
              </a:rPr>
              <a:t>errmsg</a:t>
            </a:r>
            <a:r>
              <a:rPr lang="en-US" sz="1400" dirty="0">
                <a:latin typeface="Adobe Caslon Pro"/>
                <a:cs typeface="Adobe Caslon Pro"/>
              </a:rPr>
              <a:t> = "An error was encountered: ";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</a:t>
            </a:r>
            <a:r>
              <a:rPr lang="en-US" sz="1400" dirty="0" err="1">
                <a:latin typeface="Adobe Caslon Pro"/>
                <a:cs typeface="Adobe Caslon Pro"/>
              </a:rPr>
              <a:t>errmsg</a:t>
            </a:r>
            <a:r>
              <a:rPr lang="en-US" sz="1400" dirty="0">
                <a:latin typeface="Adobe Caslon Pro"/>
                <a:cs typeface="Adobe Caslon Pro"/>
              </a:rPr>
              <a:t> += </a:t>
            </a:r>
            <a:r>
              <a:rPr lang="en-US" sz="1400" dirty="0" err="1">
                <a:latin typeface="Adobe Caslon Pro"/>
                <a:cs typeface="Adobe Caslon Pro"/>
              </a:rPr>
              <a:t>err.message</a:t>
            </a:r>
            <a:r>
              <a:rPr lang="en-US" sz="1400" dirty="0">
                <a:latin typeface="Adobe Caslon Pro"/>
                <a:cs typeface="Adobe Caslon Pro"/>
              </a:rPr>
              <a:t>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</a:t>
            </a:r>
            <a:r>
              <a:rPr lang="en-US" sz="1400" dirty="0" err="1">
                <a:latin typeface="Adobe Caslon Pro"/>
                <a:cs typeface="Adobe Caslon Pro"/>
              </a:rPr>
              <a:t>errmsg</a:t>
            </a:r>
            <a:r>
              <a:rPr lang="en-US" sz="1400" dirty="0">
                <a:latin typeface="Adobe Caslon Pro"/>
                <a:cs typeface="Adobe Caslon Pro"/>
              </a:rPr>
              <a:t> += "\n";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  alert(</a:t>
            </a:r>
            <a:r>
              <a:rPr lang="en-US" sz="1400" dirty="0" err="1">
                <a:latin typeface="Adobe Caslon Pro"/>
                <a:cs typeface="Adobe Caslon Pro"/>
              </a:rPr>
              <a:t>errmsg</a:t>
            </a:r>
            <a:r>
              <a:rPr lang="en-US" sz="1400" dirty="0">
                <a:latin typeface="Adobe Caslon Pro"/>
                <a:cs typeface="Adobe Caslon Pro"/>
              </a:rPr>
              <a:t>);</a:t>
            </a:r>
          </a:p>
          <a:p>
            <a:r>
              <a:rPr lang="en-US" sz="1400" dirty="0">
                <a:latin typeface="Adobe Caslon Pro"/>
                <a:cs typeface="Adobe Caslon Pro"/>
              </a:rPr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22" y="297639"/>
            <a:ext cx="8677444" cy="621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the code]</a:t>
            </a:r>
          </a:p>
          <a:p>
            <a:r>
              <a:rPr lang="en-US" sz="1600" dirty="0" err="1" smtClean="0">
                <a:latin typeface="Adobe Caslon Pro"/>
                <a:cs typeface="Adobe Caslon Pro"/>
              </a:rPr>
              <a:t>navigator.geolocation</a:t>
            </a:r>
            <a:r>
              <a:rPr lang="en-US" sz="1600" dirty="0" smtClean="0">
                <a:latin typeface="Adobe Caslon Pro"/>
                <a:cs typeface="Adobe Caslon Pro"/>
              </a:rPr>
              <a:t> </a:t>
            </a:r>
            <a:r>
              <a:rPr lang="en-US" sz="1600" dirty="0">
                <a:latin typeface="Adobe Caslon Pro"/>
                <a:cs typeface="Adobe Caslon Pro"/>
              </a:rPr>
              <a:t>&amp;&amp; </a:t>
            </a:r>
            <a:r>
              <a:rPr lang="en-US" sz="1600" dirty="0" err="1">
                <a:latin typeface="Adobe Caslon Pro"/>
                <a:cs typeface="Adobe Caslon Pro"/>
              </a:rPr>
              <a:t>navigator.geolocation.getCurrentPosition</a:t>
            </a:r>
            <a:r>
              <a:rPr lang="en-US" sz="1600" dirty="0">
                <a:latin typeface="Adobe Caslon Pro"/>
                <a:cs typeface="Adobe Caslon Pro"/>
              </a:rPr>
              <a:t>(function (position) {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</a:t>
            </a:r>
            <a:r>
              <a:rPr lang="en-US" sz="1600" dirty="0" err="1">
                <a:latin typeface="Adobe Caslon Pro"/>
                <a:cs typeface="Adobe Caslon Pro"/>
              </a:rPr>
              <a:t>console.log</a:t>
            </a:r>
            <a:r>
              <a:rPr lang="en-US" sz="1600" dirty="0">
                <a:latin typeface="Adobe Caslon Pro"/>
                <a:cs typeface="Adobe Caslon Pro"/>
              </a:rPr>
              <a:t>(position);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</a:t>
            </a:r>
            <a:r>
              <a:rPr lang="en-US" sz="1600" dirty="0" err="1">
                <a:latin typeface="Adobe Caslon Pro"/>
                <a:cs typeface="Adobe Caslon Pro"/>
              </a:rPr>
              <a:t>lat</a:t>
            </a:r>
            <a:r>
              <a:rPr lang="en-US" sz="1600" dirty="0">
                <a:latin typeface="Adobe Caslon Pro"/>
                <a:cs typeface="Adobe Caslon Pro"/>
              </a:rPr>
              <a:t> = </a:t>
            </a:r>
            <a:r>
              <a:rPr lang="en-US" sz="1600" dirty="0" err="1">
                <a:latin typeface="Adobe Caslon Pro"/>
                <a:cs typeface="Adobe Caslon Pro"/>
              </a:rPr>
              <a:t>position.coords.latitude</a:t>
            </a:r>
            <a:r>
              <a:rPr lang="en-US" sz="1600" dirty="0">
                <a:latin typeface="Adobe Caslon Pro"/>
                <a:cs typeface="Adobe Caslon Pro"/>
              </a:rPr>
              <a:t>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</a:t>
            </a:r>
            <a:r>
              <a:rPr lang="en-US" sz="1600" dirty="0" err="1">
                <a:latin typeface="Adobe Caslon Pro"/>
                <a:cs typeface="Adobe Caslon Pro"/>
              </a:rPr>
              <a:t>lon</a:t>
            </a:r>
            <a:r>
              <a:rPr lang="en-US" sz="1600" dirty="0">
                <a:latin typeface="Adobe Caslon Pro"/>
                <a:cs typeface="Adobe Caslon Pro"/>
              </a:rPr>
              <a:t> = </a:t>
            </a:r>
            <a:r>
              <a:rPr lang="en-US" sz="1600" dirty="0" err="1">
                <a:latin typeface="Adobe Caslon Pro"/>
                <a:cs typeface="Adobe Caslon Pro"/>
              </a:rPr>
              <a:t>position.coords.longitude</a:t>
            </a:r>
            <a:r>
              <a:rPr lang="en-US" sz="1600" dirty="0">
                <a:latin typeface="Adobe Caslon Pro"/>
                <a:cs typeface="Adobe Caslon Pro"/>
              </a:rPr>
              <a:t>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</a:t>
            </a:r>
            <a:r>
              <a:rPr lang="en-US" sz="1600" dirty="0" err="1">
                <a:latin typeface="Adobe Caslon Pro"/>
                <a:cs typeface="Adobe Caslon Pro"/>
              </a:rPr>
              <a:t>var</a:t>
            </a:r>
            <a:r>
              <a:rPr lang="en-US" sz="1600" dirty="0">
                <a:latin typeface="Adobe Caslon Pro"/>
                <a:cs typeface="Adobe Caslon Pro"/>
              </a:rPr>
              <a:t> </a:t>
            </a:r>
            <a:r>
              <a:rPr lang="en-US" sz="1600" dirty="0" err="1">
                <a:latin typeface="Adobe Caslon Pro"/>
                <a:cs typeface="Adobe Caslon Pro"/>
              </a:rPr>
              <a:t>url</a:t>
            </a:r>
            <a:r>
              <a:rPr lang="en-US" sz="1600" dirty="0">
                <a:latin typeface="Adobe Caslon Pro"/>
                <a:cs typeface="Adobe Caslon Pro"/>
              </a:rPr>
              <a:t> = "http://</a:t>
            </a:r>
            <a:r>
              <a:rPr lang="en-US" sz="1600" dirty="0" err="1">
                <a:latin typeface="Adobe Caslon Pro"/>
                <a:cs typeface="Adobe Caslon Pro"/>
              </a:rPr>
              <a:t>api.openweathermap.org</a:t>
            </a:r>
            <a:r>
              <a:rPr lang="en-US" sz="1600" dirty="0">
                <a:latin typeface="Adobe Caslon Pro"/>
                <a:cs typeface="Adobe Caslon Pro"/>
              </a:rPr>
              <a:t>/data/2.5/</a:t>
            </a:r>
            <a:r>
              <a:rPr lang="en-US" sz="1600" dirty="0" err="1">
                <a:latin typeface="Adobe Caslon Pro"/>
                <a:cs typeface="Adobe Caslon Pro"/>
              </a:rPr>
              <a:t>weather?lat</a:t>
            </a:r>
            <a:r>
              <a:rPr lang="en-US" sz="1600" dirty="0">
                <a:latin typeface="Adobe Caslon Pro"/>
                <a:cs typeface="Adobe Caslon Pro"/>
              </a:rPr>
              <a:t>="+</a:t>
            </a:r>
            <a:r>
              <a:rPr lang="en-US" sz="1600" dirty="0" err="1">
                <a:latin typeface="Adobe Caslon Pro"/>
                <a:cs typeface="Adobe Caslon Pro"/>
              </a:rPr>
              <a:t>lat</a:t>
            </a:r>
            <a:r>
              <a:rPr lang="en-US" sz="1600" dirty="0">
                <a:latin typeface="Adobe Caslon Pro"/>
                <a:cs typeface="Adobe Caslon Pro"/>
              </a:rPr>
              <a:t>+"&amp;</a:t>
            </a:r>
            <a:r>
              <a:rPr lang="en-US" sz="1600" dirty="0" err="1">
                <a:latin typeface="Adobe Caslon Pro"/>
                <a:cs typeface="Adobe Caslon Pro"/>
              </a:rPr>
              <a:t>lon</a:t>
            </a:r>
            <a:r>
              <a:rPr lang="en-US" sz="1600" dirty="0">
                <a:latin typeface="Adobe Caslon Pro"/>
                <a:cs typeface="Adobe Caslon Pro"/>
              </a:rPr>
              <a:t>="+</a:t>
            </a:r>
            <a:r>
              <a:rPr lang="en-US" sz="1600" dirty="0" err="1">
                <a:latin typeface="Adobe Caslon Pro"/>
                <a:cs typeface="Adobe Caslon Pro"/>
              </a:rPr>
              <a:t>lon</a:t>
            </a:r>
            <a:r>
              <a:rPr lang="en-US" sz="1600" dirty="0">
                <a:latin typeface="Adobe Caslon Pro"/>
                <a:cs typeface="Adobe Caslon Pro"/>
              </a:rPr>
              <a:t>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$.</a:t>
            </a:r>
            <a:r>
              <a:rPr lang="en-US" sz="1600" dirty="0" err="1">
                <a:latin typeface="Adobe Caslon Pro"/>
                <a:cs typeface="Adobe Caslon Pro"/>
              </a:rPr>
              <a:t>ajax</a:t>
            </a:r>
            <a:r>
              <a:rPr lang="en-US" sz="1600" dirty="0">
                <a:latin typeface="Adobe Caslon Pro"/>
                <a:cs typeface="Adobe Caslon Pro"/>
              </a:rPr>
              <a:t>({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</a:t>
            </a:r>
            <a:r>
              <a:rPr lang="en-US" sz="1600" dirty="0" err="1">
                <a:latin typeface="Adobe Caslon Pro"/>
                <a:cs typeface="Adobe Caslon Pro"/>
              </a:rPr>
              <a:t>dataType</a:t>
            </a:r>
            <a:r>
              <a:rPr lang="en-US" sz="1600" dirty="0">
                <a:latin typeface="Adobe Caslon Pro"/>
                <a:cs typeface="Adobe Caslon Pro"/>
              </a:rPr>
              <a:t>: "</a:t>
            </a:r>
            <a:r>
              <a:rPr lang="en-US" sz="1600" dirty="0" err="1">
                <a:latin typeface="Adobe Caslon Pro"/>
                <a:cs typeface="Adobe Caslon Pro"/>
              </a:rPr>
              <a:t>jsonp</a:t>
            </a:r>
            <a:r>
              <a:rPr lang="en-US" sz="1600" dirty="0">
                <a:latin typeface="Adobe Caslon Pro"/>
                <a:cs typeface="Adobe Caslon Pro"/>
              </a:rPr>
              <a:t>",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</a:t>
            </a:r>
            <a:r>
              <a:rPr lang="en-US" sz="1600" dirty="0" err="1">
                <a:latin typeface="Adobe Caslon Pro"/>
                <a:cs typeface="Adobe Caslon Pro"/>
              </a:rPr>
              <a:t>url</a:t>
            </a:r>
            <a:r>
              <a:rPr lang="en-US" sz="1600" dirty="0">
                <a:latin typeface="Adobe Caslon Pro"/>
                <a:cs typeface="Adobe Caslon Pro"/>
              </a:rPr>
              <a:t>: </a:t>
            </a:r>
            <a:r>
              <a:rPr lang="en-US" sz="1600" dirty="0" err="1">
                <a:latin typeface="Adobe Caslon Pro"/>
                <a:cs typeface="Adobe Caslon Pro"/>
              </a:rPr>
              <a:t>url</a:t>
            </a:r>
            <a:r>
              <a:rPr lang="en-US" sz="1600" dirty="0">
                <a:latin typeface="Adobe Caslon Pro"/>
                <a:cs typeface="Adobe Caslon Pro"/>
              </a:rPr>
              <a:t>,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success: function success(data) {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</a:t>
            </a:r>
            <a:r>
              <a:rPr lang="en-US" sz="1600" dirty="0" err="1">
                <a:latin typeface="Adobe Caslon Pro"/>
                <a:cs typeface="Adobe Caslon Pro"/>
              </a:rPr>
              <a:t>console.log</a:t>
            </a:r>
            <a:r>
              <a:rPr lang="en-US" sz="1600" dirty="0">
                <a:latin typeface="Adobe Caslon Pro"/>
                <a:cs typeface="Adobe Caslon Pro"/>
              </a:rPr>
              <a:t>(data);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$("#icon").</a:t>
            </a:r>
            <a:r>
              <a:rPr lang="en-US" sz="1600" dirty="0" err="1">
                <a:latin typeface="Adobe Caslon Pro"/>
                <a:cs typeface="Adobe Caslon Pro"/>
              </a:rPr>
              <a:t>css</a:t>
            </a:r>
            <a:r>
              <a:rPr lang="en-US" sz="1600" dirty="0">
                <a:latin typeface="Adobe Caslon Pro"/>
                <a:cs typeface="Adobe Caslon Pro"/>
              </a:rPr>
              <a:t>({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   "background-image" : "</a:t>
            </a:r>
            <a:r>
              <a:rPr lang="en-US" sz="1600" dirty="0" err="1">
                <a:latin typeface="Adobe Caslon Pro"/>
                <a:cs typeface="Adobe Caslon Pro"/>
              </a:rPr>
              <a:t>url</a:t>
            </a:r>
            <a:r>
              <a:rPr lang="en-US" sz="1600" dirty="0">
                <a:latin typeface="Adobe Caslon Pro"/>
                <a:cs typeface="Adobe Caslon Pro"/>
              </a:rPr>
              <a:t>('http://</a:t>
            </a:r>
            <a:r>
              <a:rPr lang="en-US" sz="1600" dirty="0" err="1">
                <a:latin typeface="Adobe Caslon Pro"/>
                <a:cs typeface="Adobe Caslon Pro"/>
              </a:rPr>
              <a:t>openweathermap.org</a:t>
            </a:r>
            <a:r>
              <a:rPr lang="en-US" sz="1600" dirty="0">
                <a:latin typeface="Adobe Caslon Pro"/>
                <a:cs typeface="Adobe Caslon Pro"/>
              </a:rPr>
              <a:t>/</a:t>
            </a:r>
            <a:r>
              <a:rPr lang="en-US" sz="1600" dirty="0" err="1">
                <a:latin typeface="Adobe Caslon Pro"/>
                <a:cs typeface="Adobe Caslon Pro"/>
              </a:rPr>
              <a:t>img</a:t>
            </a:r>
            <a:r>
              <a:rPr lang="en-US" sz="1600" dirty="0">
                <a:latin typeface="Adobe Caslon Pro"/>
                <a:cs typeface="Adobe Caslon Pro"/>
              </a:rPr>
              <a:t>/w/" + </a:t>
            </a:r>
            <a:r>
              <a:rPr lang="en-US" sz="1600" dirty="0" err="1">
                <a:latin typeface="Adobe Caslon Pro"/>
                <a:cs typeface="Adobe Caslon Pro"/>
              </a:rPr>
              <a:t>data.weather</a:t>
            </a:r>
            <a:r>
              <a:rPr lang="en-US" sz="1600" dirty="0">
                <a:latin typeface="Adobe Caslon Pro"/>
                <a:cs typeface="Adobe Caslon Pro"/>
              </a:rPr>
              <a:t>[0].icon +"')"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});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$("#location").html(</a:t>
            </a:r>
            <a:r>
              <a:rPr lang="en-US" sz="1600" dirty="0" err="1">
                <a:latin typeface="Adobe Caslon Pro"/>
                <a:cs typeface="Adobe Caslon Pro"/>
              </a:rPr>
              <a:t>data.name</a:t>
            </a:r>
            <a:r>
              <a:rPr lang="en-US" sz="1600" dirty="0">
                <a:latin typeface="Adobe Caslon Pro"/>
                <a:cs typeface="Adobe Caslon Pro"/>
              </a:rPr>
              <a:t>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$("#condition").html(</a:t>
            </a:r>
            <a:r>
              <a:rPr lang="en-US" sz="1600" dirty="0" err="1">
                <a:latin typeface="Adobe Caslon Pro"/>
                <a:cs typeface="Adobe Caslon Pro"/>
              </a:rPr>
              <a:t>data.weather</a:t>
            </a:r>
            <a:r>
              <a:rPr lang="en-US" sz="1600" dirty="0">
                <a:latin typeface="Adobe Caslon Pro"/>
                <a:cs typeface="Adobe Caslon Pro"/>
              </a:rPr>
              <a:t>[0].description);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$("#temp").html(</a:t>
            </a:r>
            <a:r>
              <a:rPr lang="en-US" sz="1600" dirty="0" err="1">
                <a:latin typeface="Adobe Caslon Pro"/>
                <a:cs typeface="Adobe Caslon Pro"/>
              </a:rPr>
              <a:t>tempInF</a:t>
            </a:r>
            <a:r>
              <a:rPr lang="en-US" sz="1600" dirty="0">
                <a:latin typeface="Adobe Caslon Pro"/>
                <a:cs typeface="Adobe Caslon Pro"/>
              </a:rPr>
              <a:t>(</a:t>
            </a:r>
            <a:r>
              <a:rPr lang="en-US" sz="1600" dirty="0" err="1">
                <a:latin typeface="Adobe Caslon Pro"/>
                <a:cs typeface="Adobe Caslon Pro"/>
              </a:rPr>
              <a:t>data.main.temp</a:t>
            </a:r>
            <a:r>
              <a:rPr lang="en-US" sz="1600" dirty="0">
                <a:latin typeface="Adobe Caslon Pro"/>
                <a:cs typeface="Adobe Caslon Pro"/>
              </a:rPr>
              <a:t>) + </a:t>
            </a:r>
            <a:endParaRPr lang="en-US" sz="1600" dirty="0" smtClean="0">
              <a:latin typeface="Adobe Caslon Pro"/>
              <a:cs typeface="Adobe Caslon Pro"/>
            </a:endParaRPr>
          </a:p>
          <a:p>
            <a:r>
              <a:rPr lang="en-US" sz="1600" dirty="0">
                <a:latin typeface="Adobe Caslon Pro"/>
                <a:cs typeface="Adobe Caslon Pro"/>
              </a:rPr>
              <a:t>	</a:t>
            </a:r>
            <a:r>
              <a:rPr lang="en-US" sz="1600" dirty="0" smtClean="0">
                <a:latin typeface="Adobe Caslon Pro"/>
                <a:cs typeface="Adobe Caslon Pro"/>
              </a:rPr>
              <a:t>				"</a:t>
            </a:r>
            <a:r>
              <a:rPr lang="en-US" sz="1600" dirty="0">
                <a:latin typeface="Adobe Caslon Pro"/>
                <a:cs typeface="Adobe Caslon Pro"/>
              </a:rPr>
              <a:t>&lt;span id='</a:t>
            </a:r>
            <a:r>
              <a:rPr lang="en-US" sz="1600" dirty="0" err="1">
                <a:latin typeface="Adobe Caslon Pro"/>
                <a:cs typeface="Adobe Caslon Pro"/>
              </a:rPr>
              <a:t>degreeSymbol</a:t>
            </a:r>
            <a:r>
              <a:rPr lang="en-US" sz="1600" dirty="0">
                <a:latin typeface="Adobe Caslon Pro"/>
                <a:cs typeface="Adobe Caslon Pro"/>
              </a:rPr>
              <a:t>'&gt;&amp;</a:t>
            </a:r>
            <a:r>
              <a:rPr lang="en-US" sz="1600" dirty="0" err="1">
                <a:latin typeface="Adobe Caslon Pro"/>
                <a:cs typeface="Adobe Caslon Pro"/>
              </a:rPr>
              <a:t>deg</a:t>
            </a:r>
            <a:r>
              <a:rPr lang="en-US" sz="1600" dirty="0">
                <a:latin typeface="Adobe Caslon Pro"/>
                <a:cs typeface="Adobe Caslon Pro"/>
              </a:rPr>
              <a:t>;&lt;span id='scale'&gt;F&lt;/span&gt;&lt;/span&gt;");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$("#wind").html("Wind: " + </a:t>
            </a:r>
            <a:r>
              <a:rPr lang="en-US" sz="1600" dirty="0" err="1">
                <a:latin typeface="Adobe Caslon Pro"/>
                <a:cs typeface="Adobe Caslon Pro"/>
              </a:rPr>
              <a:t>speedInMPH</a:t>
            </a:r>
            <a:r>
              <a:rPr lang="en-US" sz="1600" dirty="0">
                <a:latin typeface="Adobe Caslon Pro"/>
                <a:cs typeface="Adobe Caslon Pro"/>
              </a:rPr>
              <a:t>(</a:t>
            </a:r>
            <a:r>
              <a:rPr lang="en-US" sz="1600" dirty="0" err="1">
                <a:latin typeface="Adobe Caslon Pro"/>
                <a:cs typeface="Adobe Caslon Pro"/>
              </a:rPr>
              <a:t>data.wind.speed</a:t>
            </a:r>
            <a:r>
              <a:rPr lang="en-US" sz="1600" dirty="0">
                <a:latin typeface="Adobe Caslon Pro"/>
                <a:cs typeface="Adobe Caslon Pro"/>
              </a:rPr>
              <a:t>)  + " mph");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$("#humidity").html("Humidity: " + </a:t>
            </a:r>
            <a:r>
              <a:rPr lang="en-US" sz="1600" dirty="0" err="1">
                <a:latin typeface="Adobe Caslon Pro"/>
                <a:cs typeface="Adobe Caslon Pro"/>
              </a:rPr>
              <a:t>data.main.humidity</a:t>
            </a:r>
            <a:r>
              <a:rPr lang="en-US" sz="1600" dirty="0">
                <a:latin typeface="Adobe Caslon Pro"/>
                <a:cs typeface="Adobe Caslon Pro"/>
              </a:rPr>
              <a:t> + "%");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}, error: function(</a:t>
            </a:r>
            <a:r>
              <a:rPr lang="en-US" sz="1600" dirty="0" err="1">
                <a:latin typeface="Adobe Caslon Pro"/>
                <a:cs typeface="Adobe Caslon Pro"/>
              </a:rPr>
              <a:t>xhr</a:t>
            </a:r>
            <a:r>
              <a:rPr lang="en-US" sz="1600" dirty="0">
                <a:latin typeface="Adobe Caslon Pro"/>
                <a:cs typeface="Adobe Caslon Pro"/>
              </a:rPr>
              <a:t>, </a:t>
            </a:r>
            <a:r>
              <a:rPr lang="en-US" sz="1600" dirty="0" err="1">
                <a:latin typeface="Adobe Caslon Pro"/>
                <a:cs typeface="Adobe Caslon Pro"/>
              </a:rPr>
              <a:t>sts</a:t>
            </a:r>
            <a:r>
              <a:rPr lang="en-US" sz="1600" dirty="0">
                <a:latin typeface="Adobe Caslon Pro"/>
                <a:cs typeface="Adobe Caslon Pro"/>
              </a:rPr>
              <a:t>, err) {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  alert("</a:t>
            </a:r>
            <a:r>
              <a:rPr lang="en-US" sz="1600" dirty="0" err="1">
                <a:latin typeface="Adobe Caslon Pro"/>
                <a:cs typeface="Adobe Caslon Pro"/>
              </a:rPr>
              <a:t>xhr</a:t>
            </a:r>
            <a:r>
              <a:rPr lang="en-US" sz="1600" dirty="0">
                <a:latin typeface="Adobe Caslon Pro"/>
                <a:cs typeface="Adobe Caslon Pro"/>
              </a:rPr>
              <a:t> message: " + </a:t>
            </a:r>
            <a:r>
              <a:rPr lang="en-US" sz="1600" dirty="0" err="1">
                <a:latin typeface="Adobe Caslon Pro"/>
                <a:cs typeface="Adobe Caslon Pro"/>
              </a:rPr>
              <a:t>xhr.status</a:t>
            </a:r>
            <a:r>
              <a:rPr lang="en-US" sz="1600" dirty="0">
                <a:latin typeface="Adobe Caslon Pro"/>
                <a:cs typeface="Adobe Caslon Pro"/>
              </a:rPr>
              <a:t> +" " + </a:t>
            </a:r>
            <a:r>
              <a:rPr lang="en-US" sz="1600" dirty="0" err="1">
                <a:latin typeface="Adobe Caslon Pro"/>
                <a:cs typeface="Adobe Caslon Pro"/>
              </a:rPr>
              <a:t>xhr.statusText</a:t>
            </a:r>
            <a:r>
              <a:rPr lang="en-US" sz="1600" dirty="0">
                <a:latin typeface="Adobe Caslon Pro"/>
                <a:cs typeface="Adobe Caslon Pro"/>
              </a:rPr>
              <a:t> +"\</a:t>
            </a:r>
            <a:r>
              <a:rPr lang="en-US" sz="1600" dirty="0" err="1">
                <a:latin typeface="Adobe Caslon Pro"/>
                <a:cs typeface="Adobe Caslon Pro"/>
              </a:rPr>
              <a:t>nError</a:t>
            </a:r>
            <a:r>
              <a:rPr lang="en-US" sz="1600" dirty="0">
                <a:latin typeface="Adobe Caslon Pro"/>
                <a:cs typeface="Adobe Caslon Pro"/>
              </a:rPr>
              <a:t>: " + </a:t>
            </a:r>
            <a:r>
              <a:rPr lang="en-US" sz="1600" dirty="0" err="1">
                <a:latin typeface="Adobe Caslon Pro"/>
                <a:cs typeface="Adobe Caslon Pro"/>
              </a:rPr>
              <a:t>sts</a:t>
            </a:r>
            <a:r>
              <a:rPr lang="en-US" sz="1600" dirty="0">
                <a:latin typeface="Adobe Caslon Pro"/>
                <a:cs typeface="Adobe Caslon Pro"/>
              </a:rPr>
              <a:t> + "\</a:t>
            </a:r>
            <a:r>
              <a:rPr lang="en-US" sz="1600" dirty="0" err="1">
                <a:latin typeface="Adobe Caslon Pro"/>
                <a:cs typeface="Adobe Caslon Pro"/>
              </a:rPr>
              <a:t>nMessage</a:t>
            </a:r>
            <a:r>
              <a:rPr lang="en-US" sz="1600" dirty="0">
                <a:latin typeface="Adobe Caslon Pro"/>
                <a:cs typeface="Adobe Caslon Pro"/>
              </a:rPr>
              <a:t>: " + err);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  }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  });   </a:t>
            </a:r>
          </a:p>
          <a:p>
            <a:r>
              <a:rPr lang="en-US" sz="1600" dirty="0">
                <a:latin typeface="Adobe Caslon Pro"/>
                <a:cs typeface="Adobe Caslon Pro"/>
              </a:rPr>
              <a:t>        })</a:t>
            </a:r>
            <a:r>
              <a:rPr lang="en-US" sz="1600" dirty="0" smtClean="0">
                <a:latin typeface="Adobe Caslon Pro"/>
                <a:cs typeface="Adobe Caslon Pro"/>
              </a:rPr>
              <a:t>;</a:t>
            </a:r>
            <a:endParaRPr lang="en-US" sz="16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7127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Project – Midterm presentations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Team and Project</a:t>
            </a:r>
          </a:p>
          <a:p>
            <a:r>
              <a:rPr lang="en-US" dirty="0" smtClean="0"/>
              <a:t>Project plan – responsibilities, etc...</a:t>
            </a:r>
          </a:p>
          <a:p>
            <a:r>
              <a:rPr lang="en-US" dirty="0" smtClean="0"/>
              <a:t>Architectural discussion</a:t>
            </a:r>
          </a:p>
          <a:p>
            <a:r>
              <a:rPr lang="en-US" dirty="0" smtClean="0"/>
              <a:t>Mock-ups, wireframes, etc...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16840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25372</TotalTime>
  <Words>719</Words>
  <Application>Microsoft Macintosh PowerPoint</Application>
  <PresentationFormat>On-screen Show (4:3)</PresentationFormat>
  <Paragraphs>160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ITWS4200-WebScience-Reminders-WxCx</vt:lpstr>
      <vt:lpstr>Web Science  ITWS 4200 Lally Hall Room 102 </vt:lpstr>
      <vt:lpstr>Agenda</vt:lpstr>
      <vt:lpstr>Lab 2</vt:lpstr>
      <vt:lpstr>PowerPoint Presentation</vt:lpstr>
      <vt:lpstr>PowerPoint Presentation</vt:lpstr>
      <vt:lpstr>Term Project – Midterm presentations</vt:lpstr>
      <vt:lpstr>Groups</vt:lpstr>
      <vt:lpstr>Term Project Teams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386</cp:revision>
  <cp:lastPrinted>2013-08-25T17:01:18Z</cp:lastPrinted>
  <dcterms:created xsi:type="dcterms:W3CDTF">2009-10-22T03:28:47Z</dcterms:created>
  <dcterms:modified xsi:type="dcterms:W3CDTF">2014-02-27T02:45:24Z</dcterms:modified>
</cp:coreProperties>
</file>