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257" r:id="rId2"/>
    <p:sldId id="397" r:id="rId3"/>
    <p:sldId id="400" r:id="rId4"/>
    <p:sldId id="399" r:id="rId5"/>
    <p:sldId id="401" r:id="rId6"/>
    <p:sldId id="393" r:id="rId7"/>
    <p:sldId id="396" r:id="rId8"/>
    <p:sldId id="398" r:id="rId9"/>
    <p:sldId id="38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86375" autoAdjust="0"/>
  </p:normalViewPr>
  <p:slideViewPr>
    <p:cSldViewPr snapToGrid="0" snapToObjects="1">
      <p:cViewPr varScale="1">
        <p:scale>
          <a:sx n="149" d="100"/>
          <a:sy n="149" d="100"/>
        </p:scale>
        <p:origin x="-1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6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E5F721-C28A-B44D-A0A4-F0C61B8EB1DF}" type="slidenum">
              <a:rPr lang="en-GB" sz="1300"/>
              <a:pPr/>
              <a:t>7</a:t>
            </a:fld>
            <a:endParaRPr lang="en-GB" sz="13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8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lotkr2@rpi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2014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 – </a:t>
            </a:r>
            <a:r>
              <a:rPr lang="en-US" dirty="0" err="1" smtClean="0"/>
              <a:t>inclass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Thursday, March 6</a:t>
            </a:r>
          </a:p>
          <a:p>
            <a:r>
              <a:rPr lang="en-US" dirty="0" smtClean="0"/>
              <a:t>Term Project mid-term presentations</a:t>
            </a:r>
          </a:p>
          <a:p>
            <a:pPr lvl="1"/>
            <a:r>
              <a:rPr lang="en-US" dirty="0" smtClean="0"/>
              <a:t>March 17</a:t>
            </a:r>
            <a:r>
              <a:rPr lang="en-US" baseline="30000" dirty="0" smtClean="0"/>
              <a:t>th</a:t>
            </a:r>
            <a:r>
              <a:rPr lang="en-US" dirty="0" smtClean="0"/>
              <a:t> – Teams 1, 3, 5</a:t>
            </a:r>
          </a:p>
          <a:p>
            <a:pPr lvl="1"/>
            <a:r>
              <a:rPr lang="en-US" dirty="0" smtClean="0"/>
              <a:t>March 20</a:t>
            </a:r>
            <a:r>
              <a:rPr lang="en-US" baseline="30000" dirty="0" smtClean="0"/>
              <a:t>th</a:t>
            </a:r>
            <a:r>
              <a:rPr lang="en-US" dirty="0" smtClean="0"/>
              <a:t> – Teams 2, 4, 6</a:t>
            </a:r>
          </a:p>
          <a:p>
            <a:r>
              <a:rPr lang="en-US" dirty="0" smtClean="0"/>
              <a:t>Lab 5 is due </a:t>
            </a:r>
            <a:r>
              <a:rPr lang="en-US" dirty="0" smtClean="0"/>
              <a:t>this Thursday </a:t>
            </a:r>
            <a:r>
              <a:rPr lang="en-US" u="sng" dirty="0" smtClean="0"/>
              <a:t>prior</a:t>
            </a:r>
            <a:r>
              <a:rPr lang="en-US" dirty="0" smtClean="0"/>
              <a:t> to quiz</a:t>
            </a:r>
          </a:p>
          <a:p>
            <a:r>
              <a:rPr lang="en-US" dirty="0" smtClean="0"/>
              <a:t>Quiz 1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Project Management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467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600008"/>
            <a:ext cx="4020163" cy="4343496"/>
          </a:xfrm>
        </p:spPr>
        <p:txBody>
          <a:bodyPr/>
          <a:lstStyle/>
          <a:p>
            <a:r>
              <a:rPr lang="en-US" dirty="0" smtClean="0"/>
              <a:t>True/False?</a:t>
            </a:r>
          </a:p>
          <a:p>
            <a:pPr lvl="1"/>
            <a:r>
              <a:rPr lang="en-US" dirty="0" smtClean="0"/>
              <a:t>False</a:t>
            </a:r>
          </a:p>
          <a:p>
            <a:r>
              <a:rPr lang="en-US" dirty="0" smtClean="0"/>
              <a:t>Yes/No?</a:t>
            </a:r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 smtClean="0"/>
              <a:t>Multiple Choice?</a:t>
            </a:r>
          </a:p>
          <a:p>
            <a:pPr lvl="1"/>
            <a:r>
              <a:rPr lang="en-US" dirty="0" smtClean="0"/>
              <a:t>D) not a chance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20174" y="1600008"/>
            <a:ext cx="4020163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marL="348485" indent="-348485" algn="l" defTabSz="912973" rtl="0" eaLnBrk="1" fontAlgn="base" hangingPunct="1">
              <a:spcBef>
                <a:spcPts val="1996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Kozuka Gothic Pro M" pitchFamily="34" charset="-128"/>
              </a:defRPr>
            </a:lvl1pPr>
            <a:lvl2pPr marL="685450" indent="-335525" algn="l" defTabSz="912973" rtl="0" eaLnBrk="1" fontAlgn="base" hangingPunct="1">
              <a:spcBef>
                <a:spcPts val="601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2pPr>
            <a:lvl3pPr marL="967694" indent="-282244" algn="l" defTabSz="912973" rtl="0" eaLnBrk="1" fontAlgn="base" hangingPunct="1">
              <a:spcBef>
                <a:spcPts val="601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3pPr>
            <a:lvl4pPr marL="1262899" indent="-295205" algn="l" defTabSz="912973" rtl="0" eaLnBrk="1" fontAlgn="base" hangingPunct="1">
              <a:spcBef>
                <a:spcPts val="601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4pPr>
            <a:lvl5pPr marL="1545143" indent="-282244" algn="l" defTabSz="912973" rtl="0" eaLnBrk="1" fontAlgn="base" hangingPunct="1">
              <a:spcBef>
                <a:spcPts val="601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5pPr>
            <a:lvl6pPr marL="2514340" indent="-228577" algn="l" defTabSz="9143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9143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9143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9143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Describe?</a:t>
            </a:r>
          </a:p>
          <a:p>
            <a:pPr lvl="1"/>
            <a:r>
              <a:rPr lang="en-US" dirty="0" smtClean="0"/>
              <a:t>You </a:t>
            </a:r>
            <a:r>
              <a:rPr lang="en-US" dirty="0" err="1" smtClean="0"/>
              <a:t>betcha</a:t>
            </a:r>
            <a:endParaRPr lang="en-US" dirty="0" smtClean="0"/>
          </a:p>
          <a:p>
            <a:r>
              <a:rPr lang="en-US" dirty="0" smtClean="0"/>
              <a:t>Coding?</a:t>
            </a:r>
          </a:p>
          <a:p>
            <a:pPr lvl="1"/>
            <a:r>
              <a:rPr lang="en-US" dirty="0" smtClean="0"/>
              <a:t>Probably</a:t>
            </a:r>
          </a:p>
          <a:p>
            <a:r>
              <a:rPr lang="en-US" dirty="0" smtClean="0"/>
              <a:t>Fix code?</a:t>
            </a:r>
          </a:p>
          <a:p>
            <a:pPr lvl="1"/>
            <a:r>
              <a:rPr lang="en-US" dirty="0" smtClean="0"/>
              <a:t>Maybe</a:t>
            </a:r>
          </a:p>
          <a:p>
            <a:r>
              <a:rPr lang="en-US" dirty="0" smtClean="0"/>
              <a:t>Write code?</a:t>
            </a:r>
          </a:p>
          <a:p>
            <a:pPr lvl="1"/>
            <a:r>
              <a:rPr lang="en-US" dirty="0" smtClean="0"/>
              <a:t>Maybe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1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600008"/>
            <a:ext cx="4028686" cy="4343496"/>
          </a:xfrm>
        </p:spPr>
        <p:txBody>
          <a:bodyPr/>
          <a:lstStyle/>
          <a:p>
            <a:r>
              <a:rPr lang="en-US" dirty="0" smtClean="0"/>
              <a:t>Lectures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CSS3</a:t>
            </a:r>
          </a:p>
          <a:p>
            <a:pPr lvl="1"/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GIT/Bug tracking</a:t>
            </a:r>
          </a:p>
          <a:p>
            <a:pPr lvl="1"/>
            <a:r>
              <a:rPr lang="en-US" dirty="0" smtClean="0"/>
              <a:t>Frameworks</a:t>
            </a:r>
          </a:p>
          <a:p>
            <a:pPr lvl="1"/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Bootstrap/Foundation</a:t>
            </a:r>
          </a:p>
          <a:p>
            <a:pPr lvl="1"/>
            <a:r>
              <a:rPr lang="en-US" dirty="0" smtClean="0"/>
              <a:t>LESS/Sass</a:t>
            </a:r>
          </a:p>
          <a:p>
            <a:pPr lvl="1"/>
            <a:r>
              <a:rPr lang="en-US" dirty="0" smtClean="0"/>
              <a:t>Etc...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9727" y="1600008"/>
            <a:ext cx="4028686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marL="348485" indent="-348485" algn="l" defTabSz="912973" rtl="0" eaLnBrk="1" fontAlgn="base" hangingPunct="1">
              <a:spcBef>
                <a:spcPts val="1996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Kozuka Gothic Pro M" pitchFamily="34" charset="-128"/>
              </a:defRPr>
            </a:lvl1pPr>
            <a:lvl2pPr marL="685450" indent="-335525" algn="l" defTabSz="912973" rtl="0" eaLnBrk="1" fontAlgn="base" hangingPunct="1">
              <a:spcBef>
                <a:spcPts val="601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2pPr>
            <a:lvl3pPr marL="967694" indent="-282244" algn="l" defTabSz="912973" rtl="0" eaLnBrk="1" fontAlgn="base" hangingPunct="1">
              <a:spcBef>
                <a:spcPts val="601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3pPr>
            <a:lvl4pPr marL="1262899" indent="-295205" algn="l" defTabSz="912973" rtl="0" eaLnBrk="1" fontAlgn="base" hangingPunct="1">
              <a:spcBef>
                <a:spcPts val="601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4pPr>
            <a:lvl5pPr marL="1545143" indent="-282244" algn="l" defTabSz="912973" rtl="0" eaLnBrk="1" fontAlgn="base" hangingPunct="1">
              <a:spcBef>
                <a:spcPts val="601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5pPr>
            <a:lvl6pPr marL="2514340" indent="-228577" algn="l" defTabSz="9143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9143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9143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9143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Labs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mobile</a:t>
            </a:r>
          </a:p>
          <a:p>
            <a:pPr lvl="1"/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Web Services</a:t>
            </a:r>
          </a:p>
          <a:p>
            <a:r>
              <a:rPr lang="en-US" sz="1800" dirty="0" smtClean="0"/>
              <a:t>Sample Solutions for labs will be on LMS by tonight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416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48641" y="0"/>
            <a:ext cx="8042400" cy="1336460"/>
          </a:xfrm>
        </p:spPr>
        <p:txBody>
          <a:bodyPr/>
          <a:lstStyle/>
          <a:p>
            <a:r>
              <a:rPr lang="en-GB" dirty="0" smtClean="0"/>
              <a:t>Groups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 Science -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816840"/>
              </p:ext>
            </p:extLst>
          </p:nvPr>
        </p:nvGraphicFramePr>
        <p:xfrm>
          <a:off x="549275" y="1370184"/>
          <a:ext cx="804227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7"/>
                <a:gridCol w="6701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Lauren </a:t>
                      </a:r>
                      <a:r>
                        <a:rPr lang="en-US" dirty="0" err="1" smtClean="0"/>
                        <a:t>Angelini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Alex </a:t>
                      </a:r>
                      <a:r>
                        <a:rPr lang="en-US" baseline="0" dirty="0" err="1" smtClean="0"/>
                        <a:t>Kumbar</a:t>
                      </a:r>
                      <a:r>
                        <a:rPr lang="en-US" baseline="0" dirty="0" smtClean="0"/>
                        <a:t>, Joshua McGraw, Chris </a:t>
                      </a:r>
                      <a:r>
                        <a:rPr lang="en-US" baseline="0" dirty="0" err="1" smtClean="0"/>
                        <a:t>Paradis</a:t>
                      </a:r>
                      <a:r>
                        <a:rPr lang="en-US" baseline="0" dirty="0" smtClean="0"/>
                        <a:t>, Candice Poon, Hayley </a:t>
                      </a:r>
                      <a:r>
                        <a:rPr lang="en-US" baseline="0" dirty="0" err="1" smtClean="0"/>
                        <a:t>Schluter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Josh Goldberg, </a:t>
                      </a:r>
                      <a:r>
                        <a:rPr lang="en-US" dirty="0" err="1" smtClean="0"/>
                        <a:t>Altan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Gulen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Nurgul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Kantarbayeva</a:t>
                      </a:r>
                      <a:r>
                        <a:rPr lang="en-US" dirty="0" smtClean="0"/>
                        <a:t>, Irene Khan, Justin </a:t>
                      </a:r>
                      <a:r>
                        <a:rPr lang="en-US" smtClean="0"/>
                        <a:t>Witkowski</a:t>
                      </a:r>
                      <a:r>
                        <a:rPr lang="en-US" dirty="0" smtClean="0"/>
                        <a:t>, Joshua Zone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 </a:t>
                      </a:r>
                      <a:r>
                        <a:rPr lang="en-US" dirty="0" err="1" smtClean="0"/>
                        <a:t>Armea</a:t>
                      </a:r>
                      <a:r>
                        <a:rPr lang="en-US" dirty="0" smtClean="0"/>
                        <a:t>, Dan Gilligan, Matt Hamlin, </a:t>
                      </a:r>
                      <a:r>
                        <a:rPr lang="en-US" dirty="0" err="1" smtClean="0"/>
                        <a:t>Taha</a:t>
                      </a:r>
                      <a:r>
                        <a:rPr lang="en-US" dirty="0" smtClean="0"/>
                        <a:t> Mehdi,</a:t>
                      </a:r>
                      <a:r>
                        <a:rPr lang="en-US" baseline="0" dirty="0" smtClean="0"/>
                        <a:t> Adriana Morales, </a:t>
                      </a:r>
                      <a:r>
                        <a:rPr lang="en-US" baseline="0" dirty="0" err="1" smtClean="0"/>
                        <a:t>Xiaojuan</a:t>
                      </a:r>
                      <a:r>
                        <a:rPr lang="en-US" baseline="0" dirty="0" smtClean="0"/>
                        <a:t> Sun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Mohd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Farhan</a:t>
                      </a:r>
                      <a:r>
                        <a:rPr lang="en-US" dirty="0" smtClean="0"/>
                        <a:t> Jalal, Evan </a:t>
                      </a:r>
                      <a:r>
                        <a:rPr lang="en-US" dirty="0" err="1" smtClean="0"/>
                        <a:t>MacGregor</a:t>
                      </a:r>
                      <a:r>
                        <a:rPr lang="en-US" dirty="0" smtClean="0"/>
                        <a:t>, Aaron </a:t>
                      </a:r>
                      <a:r>
                        <a:rPr lang="en-US" dirty="0" err="1" smtClean="0"/>
                        <a:t>Sedlacek</a:t>
                      </a:r>
                      <a:r>
                        <a:rPr lang="en-US" dirty="0" smtClean="0"/>
                        <a:t>, Yi (Mike) </a:t>
                      </a:r>
                      <a:r>
                        <a:rPr lang="en-US" dirty="0" err="1" smtClean="0"/>
                        <a:t>Xie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Gordon Clement, Natalie Lockhart, Allison Marcus, </a:t>
                      </a:r>
                      <a:r>
                        <a:rPr lang="en-US" dirty="0" err="1" smtClean="0"/>
                        <a:t>Sakawkarn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Weaw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err="1" smtClean="0"/>
                        <a:t>Piyawitanich</a:t>
                      </a:r>
                      <a:r>
                        <a:rPr lang="en-US" dirty="0" smtClean="0"/>
                        <a:t>, Ashley </a:t>
                      </a:r>
                      <a:r>
                        <a:rPr lang="en-US" dirty="0" err="1" smtClean="0"/>
                        <a:t>Vassell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 Bruce, Corey </a:t>
                      </a:r>
                      <a:r>
                        <a:rPr lang="en-US" dirty="0" err="1" smtClean="0"/>
                        <a:t>Bryne</a:t>
                      </a:r>
                      <a:r>
                        <a:rPr lang="en-US" dirty="0" smtClean="0"/>
                        <a:t>, Brian Chin, Holly </a:t>
                      </a:r>
                      <a:r>
                        <a:rPr lang="en-US" dirty="0" err="1" smtClean="0"/>
                        <a:t>Loomer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Vastare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78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-718635"/>
            <a:ext cx="8229600" cy="114636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>
                <a:latin typeface="News Gothic MT" charset="0"/>
                <a:ea typeface="ＭＳ Ｐゴシック" charset="0"/>
              </a:rPr>
              <a:t>Term Project Teams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2560" y="387400"/>
            <a:ext cx="1866240" cy="622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900" dirty="0"/>
              <a:t>Podium</a:t>
            </a:r>
          </a:p>
        </p:txBody>
      </p:sp>
      <p:sp>
        <p:nvSpPr>
          <p:cNvPr id="32" name="Oval 31"/>
          <p:cNvSpPr/>
          <p:nvPr/>
        </p:nvSpPr>
        <p:spPr>
          <a:xfrm>
            <a:off x="1900225" y="6984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941696" y="25651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60320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267679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060320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608800" y="433501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3</a:t>
            </a:r>
          </a:p>
        </p:txBody>
      </p:sp>
      <p:sp>
        <p:nvSpPr>
          <p:cNvPr id="38" name="Oval 37"/>
          <p:cNvSpPr/>
          <p:nvPr/>
        </p:nvSpPr>
        <p:spPr>
          <a:xfrm>
            <a:off x="5608800" y="25674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2</a:t>
            </a:r>
          </a:p>
        </p:txBody>
      </p:sp>
      <p:sp>
        <p:nvSpPr>
          <p:cNvPr id="39" name="Oval 38"/>
          <p:cNvSpPr/>
          <p:nvPr/>
        </p:nvSpPr>
        <p:spPr>
          <a:xfrm>
            <a:off x="5608800" y="76760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1</a:t>
            </a:r>
          </a:p>
        </p:txBody>
      </p:sp>
      <p:sp>
        <p:nvSpPr>
          <p:cNvPr id="40" name="Oval 39"/>
          <p:cNvSpPr/>
          <p:nvPr/>
        </p:nvSpPr>
        <p:spPr>
          <a:xfrm>
            <a:off x="1941696" y="429309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2817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1346" y="1770232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1346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4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 Project – Midterm presentations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– Team and Project</a:t>
            </a:r>
          </a:p>
          <a:p>
            <a:r>
              <a:rPr lang="en-US" dirty="0" smtClean="0"/>
              <a:t>Project plan – responsibilities, etc...</a:t>
            </a:r>
          </a:p>
          <a:p>
            <a:r>
              <a:rPr lang="en-US" dirty="0" smtClean="0"/>
              <a:t>Architectural discussion</a:t>
            </a:r>
          </a:p>
          <a:p>
            <a:r>
              <a:rPr lang="en-US" dirty="0" smtClean="0"/>
              <a:t>Mock-ups, wireframes, etc...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432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Instructor</a:t>
            </a:r>
            <a:r>
              <a:rPr lang="en-US" dirty="0"/>
              <a:t>:  </a:t>
            </a:r>
            <a:r>
              <a:rPr lang="en-US" b="1" dirty="0" smtClean="0"/>
              <a:t>Richard </a:t>
            </a:r>
            <a:r>
              <a:rPr lang="en-US" b="1" dirty="0"/>
              <a:t>Plotka</a:t>
            </a:r>
            <a:endParaRPr lang="en-US" dirty="0"/>
          </a:p>
          <a:p>
            <a:pPr lvl="1"/>
            <a:r>
              <a:rPr lang="en-US" sz="2000" b="1" dirty="0" smtClean="0"/>
              <a:t>Office location:  Amos Eaton Room 133</a:t>
            </a:r>
            <a:endParaRPr lang="en-US" sz="2000" dirty="0" smtClean="0"/>
          </a:p>
          <a:p>
            <a:pPr lvl="1"/>
            <a:r>
              <a:rPr lang="en-US" sz="2000" b="1" dirty="0" smtClean="0"/>
              <a:t>Telephone number:  (201)-214-6061</a:t>
            </a:r>
            <a:endParaRPr lang="en-US" sz="2000" dirty="0" smtClean="0"/>
          </a:p>
          <a:p>
            <a:pPr lvl="1"/>
            <a:r>
              <a:rPr lang="en-US" sz="2000" b="1" dirty="0" smtClean="0"/>
              <a:t>Office </a:t>
            </a:r>
            <a:r>
              <a:rPr lang="en-US" sz="2000" b="1" dirty="0"/>
              <a:t>hours: Mondays </a:t>
            </a:r>
            <a:r>
              <a:rPr lang="en-US" sz="2000" b="1" dirty="0" smtClean="0"/>
              <a:t>12-1:30 </a:t>
            </a:r>
            <a:r>
              <a:rPr lang="en-US" sz="2000" b="1" dirty="0"/>
              <a:t>PM, Thursdays </a:t>
            </a:r>
            <a:r>
              <a:rPr lang="en-US" sz="2000" b="1" dirty="0" smtClean="0"/>
              <a:t>12</a:t>
            </a:r>
            <a:r>
              <a:rPr lang="en-US" sz="2000" b="1" dirty="0"/>
              <a:t>:30</a:t>
            </a:r>
            <a:r>
              <a:rPr lang="en-US" sz="2000" b="1" dirty="0" smtClean="0"/>
              <a:t>-1:</a:t>
            </a:r>
            <a:r>
              <a:rPr lang="en-US" sz="2000" b="1" dirty="0"/>
              <a:t>30 </a:t>
            </a:r>
            <a:r>
              <a:rPr lang="en-US" sz="1200" b="1" dirty="0"/>
              <a:t>PM</a:t>
            </a:r>
            <a:endParaRPr lang="en-US" sz="2000" dirty="0"/>
          </a:p>
          <a:p>
            <a:pPr lvl="1"/>
            <a:r>
              <a:rPr lang="en-US" sz="2000" b="1" dirty="0"/>
              <a:t>E-mail address: </a:t>
            </a:r>
            <a:r>
              <a:rPr lang="en-US" sz="2000" b="1" u="sng" dirty="0" smtClean="0">
                <a:hlinkClick r:id="rId2"/>
              </a:rPr>
              <a:t>plotkr2</a:t>
            </a:r>
            <a:r>
              <a:rPr lang="en-US" sz="2000" b="1" u="sng" dirty="0">
                <a:hlinkClick r:id="rId2"/>
              </a:rPr>
              <a:t>@rpi.edu</a:t>
            </a:r>
            <a:endParaRPr lang="en-US" sz="2000" dirty="0"/>
          </a:p>
          <a:p>
            <a:pPr lvl="1"/>
            <a:r>
              <a:rPr lang="en-US" sz="2000" b="1" dirty="0"/>
              <a:t>Skype : </a:t>
            </a:r>
            <a:r>
              <a:rPr lang="en-US" sz="2000" b="1" dirty="0" err="1" smtClean="0"/>
              <a:t>shen.lung</a:t>
            </a:r>
            <a:r>
              <a:rPr lang="en-US" sz="2000" b="1" dirty="0" smtClean="0"/>
              <a:t> </a:t>
            </a:r>
          </a:p>
          <a:p>
            <a:pPr lvl="1"/>
            <a:r>
              <a:rPr lang="en-US" sz="2000" b="1" dirty="0" smtClean="0"/>
              <a:t>LinkedIn &amp; FB &amp; G+ : rplotka</a:t>
            </a:r>
            <a:r>
              <a:rPr lang="en-US" sz="2000" b="1" dirty="0"/>
              <a:t>@tsi400.com</a:t>
            </a:r>
            <a:endParaRPr lang="en-US" sz="2000" dirty="0"/>
          </a:p>
          <a:p>
            <a:r>
              <a:rPr lang="en-US" sz="2000" b="1" u="sng" dirty="0"/>
              <a:t>Teaching Assistant</a:t>
            </a:r>
            <a:r>
              <a:rPr lang="en-US" sz="2000" b="1" dirty="0"/>
              <a:t>: </a:t>
            </a:r>
            <a:r>
              <a:rPr lang="en-US" sz="2000" dirty="0"/>
              <a:t>Han Lin</a:t>
            </a:r>
          </a:p>
          <a:p>
            <a:pPr lvl="1"/>
            <a:r>
              <a:rPr lang="en-US" sz="2000" b="1" dirty="0"/>
              <a:t>TA office location: ITWS Lab – </a:t>
            </a:r>
            <a:r>
              <a:rPr lang="en-US" sz="2000" b="1" dirty="0" err="1"/>
              <a:t>Lally</a:t>
            </a:r>
            <a:r>
              <a:rPr lang="en-US" sz="2000" b="1" dirty="0"/>
              <a:t> 205</a:t>
            </a:r>
            <a:endParaRPr lang="en-US" sz="2000" dirty="0"/>
          </a:p>
          <a:p>
            <a:pPr lvl="1"/>
            <a:r>
              <a:rPr lang="en-US" sz="2000" b="1" dirty="0"/>
              <a:t>TA office hours: </a:t>
            </a:r>
            <a:r>
              <a:rPr lang="en-US" sz="2000" b="1" dirty="0" smtClean="0"/>
              <a:t>Tuesday 1</a:t>
            </a:r>
            <a:r>
              <a:rPr lang="en-US" sz="2000" b="1" dirty="0"/>
              <a:t>-</a:t>
            </a:r>
            <a:r>
              <a:rPr lang="en-US" sz="2000" b="1" dirty="0" smtClean="0"/>
              <a:t>3 </a:t>
            </a:r>
            <a:r>
              <a:rPr lang="en-US" sz="1200" b="1" dirty="0" smtClean="0"/>
              <a:t>PM</a:t>
            </a:r>
            <a:endParaRPr lang="en-US" sz="2000" dirty="0"/>
          </a:p>
          <a:p>
            <a:pPr lvl="1"/>
            <a:r>
              <a:rPr lang="en-US" sz="2000" b="1" dirty="0"/>
              <a:t>TA e-mail: </a:t>
            </a:r>
            <a:r>
              <a:rPr lang="en-US" sz="2000" b="1" dirty="0" smtClean="0"/>
              <a:t>linh6@rpi.edu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Science - Spring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25387</TotalTime>
  <Words>450</Words>
  <Application>Microsoft Macintosh PowerPoint</Application>
  <PresentationFormat>On-screen Show (4:3)</PresentationFormat>
  <Paragraphs>109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ITWS4200-WebScience-Reminders-WxCx</vt:lpstr>
      <vt:lpstr>Web Science  ITWS 4200 Lally Hall Room 102 </vt:lpstr>
      <vt:lpstr>Agenda</vt:lpstr>
      <vt:lpstr>Quiz 1</vt:lpstr>
      <vt:lpstr>Quiz 1</vt:lpstr>
      <vt:lpstr>Questions?</vt:lpstr>
      <vt:lpstr>Groups</vt:lpstr>
      <vt:lpstr>Term Project Teams</vt:lpstr>
      <vt:lpstr>Term Project – Midterm presentations</vt:lpstr>
      <vt:lpstr>PowerPoint Presentation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392</cp:revision>
  <cp:lastPrinted>2013-08-25T17:01:18Z</cp:lastPrinted>
  <dcterms:created xsi:type="dcterms:W3CDTF">2009-10-22T03:28:47Z</dcterms:created>
  <dcterms:modified xsi:type="dcterms:W3CDTF">2014-03-02T22:35:41Z</dcterms:modified>
</cp:coreProperties>
</file>