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handoutMasterIdLst>
    <p:handoutMasterId r:id="rId10"/>
  </p:handoutMasterIdLst>
  <p:sldIdLst>
    <p:sldId id="257" r:id="rId2"/>
    <p:sldId id="397" r:id="rId3"/>
    <p:sldId id="401" r:id="rId4"/>
    <p:sldId id="393" r:id="rId5"/>
    <p:sldId id="396" r:id="rId6"/>
    <p:sldId id="398" r:id="rId7"/>
    <p:sldId id="38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50" d="100"/>
          <a:sy n="150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5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1 </a:t>
            </a:r>
            <a:endParaRPr lang="en-US" dirty="0" smtClean="0"/>
          </a:p>
          <a:p>
            <a:pPr lvl="1"/>
            <a:r>
              <a:rPr lang="en-US" dirty="0" smtClean="0"/>
              <a:t>Grades – this Thursday</a:t>
            </a:r>
            <a:r>
              <a:rPr lang="en-US" dirty="0" smtClean="0"/>
              <a:t>, March </a:t>
            </a:r>
            <a:r>
              <a:rPr lang="en-US" dirty="0" smtClean="0"/>
              <a:t>20</a:t>
            </a:r>
            <a:endParaRPr lang="en-US" dirty="0" smtClean="0"/>
          </a:p>
          <a:p>
            <a:r>
              <a:rPr lang="en-US" dirty="0" smtClean="0"/>
              <a:t>Term Project mid-term </a:t>
            </a:r>
            <a:r>
              <a:rPr lang="en-US" dirty="0" smtClean="0"/>
              <a:t>presentations – This week</a:t>
            </a:r>
            <a:endParaRPr lang="en-US" dirty="0" smtClean="0"/>
          </a:p>
          <a:p>
            <a:pPr lvl="1"/>
            <a:r>
              <a:rPr lang="en-US" dirty="0" smtClean="0"/>
              <a:t>Monday– </a:t>
            </a:r>
            <a:r>
              <a:rPr lang="en-US" dirty="0" smtClean="0"/>
              <a:t>Teams 1, 3, 5</a:t>
            </a:r>
          </a:p>
          <a:p>
            <a:pPr lvl="1"/>
            <a:r>
              <a:rPr lang="en-US" dirty="0" smtClean="0"/>
              <a:t>Thursday </a:t>
            </a:r>
            <a:r>
              <a:rPr lang="en-US" dirty="0" smtClean="0"/>
              <a:t>– Teams 2, 4,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~30 minutes per team including Q</a:t>
            </a:r>
            <a:r>
              <a:rPr lang="en-US" smtClean="0"/>
              <a:t>&amp;A</a:t>
            </a:r>
            <a:endParaRPr lang="en-US" dirty="0" smtClean="0"/>
          </a:p>
          <a:p>
            <a:pPr lvl="1"/>
            <a:r>
              <a:rPr lang="en-US" dirty="0" smtClean="0"/>
              <a:t>Participation grades based on Q&amp;A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6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16840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Project – Midterm presentations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Team and Project</a:t>
            </a:r>
          </a:p>
          <a:p>
            <a:r>
              <a:rPr lang="en-US" dirty="0" smtClean="0"/>
              <a:t>Project plan – responsibilities, etc...</a:t>
            </a:r>
          </a:p>
          <a:p>
            <a:r>
              <a:rPr lang="en-US" dirty="0" smtClean="0"/>
              <a:t>Architectural discussion</a:t>
            </a:r>
          </a:p>
          <a:p>
            <a:r>
              <a:rPr lang="en-US" dirty="0" smtClean="0"/>
              <a:t>Mock-ups, wireframes, etc...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25390</TotalTime>
  <Words>353</Words>
  <Application>Microsoft Macintosh PowerPoint</Application>
  <PresentationFormat>On-screen Show (4:3)</PresentationFormat>
  <Paragraphs>67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ITWS4200-WebScience-Reminders-WxCx</vt:lpstr>
      <vt:lpstr>Web Science  ITWS 4200 Lally Hall Room 102 </vt:lpstr>
      <vt:lpstr>Agenda</vt:lpstr>
      <vt:lpstr>Questions?</vt:lpstr>
      <vt:lpstr>Groups</vt:lpstr>
      <vt:lpstr>Term Project Teams</vt:lpstr>
      <vt:lpstr>Term Project – Midterm presentations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393</cp:revision>
  <cp:lastPrinted>2013-08-25T17:01:18Z</cp:lastPrinted>
  <dcterms:created xsi:type="dcterms:W3CDTF">2009-10-22T03:28:47Z</dcterms:created>
  <dcterms:modified xsi:type="dcterms:W3CDTF">2014-03-16T18:27:38Z</dcterms:modified>
</cp:coreProperties>
</file>