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sldIdLst>
    <p:sldId id="257" r:id="rId2"/>
    <p:sldId id="260" r:id="rId3"/>
    <p:sldId id="261" r:id="rId4"/>
    <p:sldId id="258" r:id="rId5"/>
    <p:sldId id="265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Quicksand" pitchFamily="2" charset="0"/>
      <p:regular r:id="rId20"/>
      <p:bold r:id="rId21"/>
    </p:embeddedFont>
    <p:embeddedFont>
      <p:font typeface="Quicksand Medium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tha" initials="S" lastIdx="1" clrIdx="0">
    <p:extLst>
      <p:ext uri="{19B8F6BF-5375-455C-9EA6-DF929625EA0E}">
        <p15:presenceInfo xmlns:p15="http://schemas.microsoft.com/office/powerpoint/2012/main" userId="S::Sachintha.Senanayake@gatewaycollege.lk::e1b8d687-e511-4c24-bc4b-482d2f539c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E21-A651-44D4-A214-B6DD3413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1E1B7-17E9-4AE2-8D8D-D24F4D59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2870-740D-4D6B-808E-CC72FC9E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54B5-A2E0-4FA3-9C0E-53E1C2C7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D3A0-193F-4BA4-92F0-43CF178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D94-2D73-464D-BE33-30F6E250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C324E-BD41-4637-B9D5-17D46630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6E6C-30F3-491B-A125-938D31F7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A542-D975-4DEB-97D0-D44F0FA2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F80C-A234-403C-AC66-009BAFAF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EB4C1-09FE-4B0A-9E1D-AE292BE5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20933-4D5E-4167-AD1D-568CD329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9E62-6771-43E7-80C5-7B9AFB5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687D-B532-4B12-98AC-8978CFA2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E3DE-0C46-4B59-A6D4-742E5279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1B9-7158-44DA-9516-9D2E5EB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1CBF-EEFF-408B-BA83-239794DB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92C8-D58A-47A1-B1CF-729337D5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2A1A-1B49-4400-A33B-56AEFF9D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78E1-002E-4F68-8008-208E691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148-612F-44EF-BF0D-B5C25C8A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B3D63-1BE2-439A-99A6-10878399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AA19-13C9-4469-B7ED-A5C411A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BCD8-6CE4-43DC-A01D-CE6C8CB6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053D-C1DB-497C-B420-5D3C4320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0251-9525-4019-BAED-700ED1B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8DCF-BD40-4522-A288-CE1D7D9F1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8DFF0-5F70-422A-A36F-99EEF708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1ABF-0213-4405-B6F5-25868BDA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06F0-D0EA-4E27-B18D-47049077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7A2B2-3924-453B-B679-26ACE6DC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906C-E5A5-4327-9A29-B6E18A7C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D788A-8349-46F2-A710-968FDB9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42BA4-4EE0-42F4-9F5D-47EAC516C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3D15A-DE01-4A54-9FDB-05E26B2CB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67B30-1719-49C5-9E0A-893E6B555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0D39-389D-44CB-BE2B-A842A71D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C7230-7C62-4FCE-AA69-3FDFB1B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F5FA0-5AFA-4531-B2F1-8C9AC3C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5E0A-7D6D-4F15-9148-5CC387EE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5884C-3AC7-47DD-AAB6-4372CFE6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0F85B-9723-474A-9F41-187EC01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C734E-B62E-4900-8971-FB83949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3230-1D4C-4D09-97B8-87C34041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77B33-FE0E-464A-B79B-0EF7A98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2054-F46F-4F11-ADFA-0C0F143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E2E8-49EC-4195-9FAD-C69A1829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A2E6-7213-4587-88D0-5A8B8AB5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8AF70-E564-40B4-912F-0F416582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BDFA-59F2-4C5C-BC68-AECE0EE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A34-4824-45E9-9EDA-5145673C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EFD1-CD2D-4747-A17D-D7986B05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4AB3-CAD7-4D60-9713-55B8D1C1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394BC-8C91-40EC-9008-0BE69F165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6138-981C-4AF5-9E04-8BA1C8B6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4B61-5DC8-4AA1-AD59-4752CC2B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D7E66-9E69-4F08-B24C-2617F40B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5F97-2A83-4DE1-B411-71502750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764AB-3403-4793-ABE8-9DCCEAEC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953D-871A-448C-8456-839175EF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8AFB-B09B-4414-B5BE-DF7AF7A7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DED7-1E26-4A5E-881E-DB00F3308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3671-33C6-495D-8E28-AA05CE6B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4C57-E8C1-4267-8B5F-B5F377E4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5" y="335242"/>
            <a:ext cx="3734272" cy="1151689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itchFamily="2" charset="0"/>
              </a:rPr>
              <a:t>Learn.lk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00C06A-04FE-45A3-B0A9-EE8FBDAE31DD}"/>
              </a:ext>
            </a:extLst>
          </p:cNvPr>
          <p:cNvSpPr txBox="1">
            <a:spLocks/>
          </p:cNvSpPr>
          <p:nvPr/>
        </p:nvSpPr>
        <p:spPr>
          <a:xfrm>
            <a:off x="453415" y="1643269"/>
            <a:ext cx="5688968" cy="654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0"/>
              </a:rPr>
              <a:t>Project Demonstration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382594" y="323753"/>
            <a:ext cx="526283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 err="1">
                <a:latin typeface="Quicksand" pitchFamily="2" charset="0"/>
              </a:rPr>
              <a:t>Kokis</a:t>
            </a:r>
            <a:r>
              <a:rPr lang="en-US" sz="3200" dirty="0">
                <a:latin typeface="Quicksand" pitchFamily="2" charset="0"/>
              </a:rPr>
              <a:t> Shooter</a:t>
            </a:r>
            <a:endParaRPr lang="en-US" sz="1800" dirty="0">
              <a:latin typeface="Quicksan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19EA-36A3-4376-B94C-3FA242442FF4}"/>
              </a:ext>
            </a:extLst>
          </p:cNvPr>
          <p:cNvSpPr/>
          <p:nvPr/>
        </p:nvSpPr>
        <p:spPr>
          <a:xfrm>
            <a:off x="477077" y="1298713"/>
            <a:ext cx="11118575" cy="5235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Quicksand Medium" pitchFamily="2" charset="0"/>
              </a:rPr>
              <a:t>Insert Code &amp; Function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34D8A-BA4F-4501-8E16-CB5692206CE7}"/>
              </a:ext>
            </a:extLst>
          </p:cNvPr>
          <p:cNvSpPr/>
          <p:nvPr/>
        </p:nvSpPr>
        <p:spPr>
          <a:xfrm>
            <a:off x="7222435" y="221417"/>
            <a:ext cx="4969565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Functionality &amp; Code Demo</a:t>
            </a:r>
          </a:p>
        </p:txBody>
      </p:sp>
    </p:spTree>
    <p:extLst>
      <p:ext uri="{BB962C8B-B14F-4D97-AF65-F5344CB8AC3E}">
        <p14:creationId xmlns:p14="http://schemas.microsoft.com/office/powerpoint/2010/main" val="2203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488612" y="357809"/>
            <a:ext cx="8363840" cy="86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" pitchFamily="2" charset="0"/>
              </a:rPr>
              <a:t>Effects &amp; Benefits of </a:t>
            </a:r>
            <a:r>
              <a:rPr lang="en-US" sz="4800" dirty="0">
                <a:latin typeface="Quicksand Medium" pitchFamily="2" charset="0"/>
              </a:rPr>
              <a:t>Learn.lk</a:t>
            </a:r>
            <a:endParaRPr lang="en-US" sz="4800" dirty="0">
              <a:latin typeface="Quicksand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067A31-AC07-46C4-87AE-0EB52AC1B904}"/>
              </a:ext>
            </a:extLst>
          </p:cNvPr>
          <p:cNvCxnSpPr>
            <a:cxnSpLocks/>
          </p:cNvCxnSpPr>
          <p:nvPr/>
        </p:nvCxnSpPr>
        <p:spPr>
          <a:xfrm>
            <a:off x="488612" y="1577009"/>
            <a:ext cx="1122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FD40FDE-3EF9-46C2-B849-8C48F3415DFC}"/>
              </a:ext>
            </a:extLst>
          </p:cNvPr>
          <p:cNvSpPr txBox="1">
            <a:spLocks/>
          </p:cNvSpPr>
          <p:nvPr/>
        </p:nvSpPr>
        <p:spPr>
          <a:xfrm>
            <a:off x="488612" y="1317152"/>
            <a:ext cx="10815492" cy="3465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" pitchFamily="2" charset="0"/>
              </a:rPr>
              <a:t>Helps students </a:t>
            </a:r>
            <a:r>
              <a:rPr lang="en-US" sz="2200" dirty="0">
                <a:latin typeface="Quicksand Medium" pitchFamily="2" charset="0"/>
              </a:rPr>
              <a:t>effectively choose their best tutor (transparent)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" pitchFamily="2" charset="0"/>
              </a:rPr>
              <a:t>Offers teachers a </a:t>
            </a:r>
            <a:r>
              <a:rPr lang="en-US" sz="2200" dirty="0">
                <a:latin typeface="Quicksand Medium" pitchFamily="2" charset="0"/>
              </a:rPr>
              <a:t>starting point to begin online classes.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 Medium" pitchFamily="2" charset="0"/>
              </a:rPr>
              <a:t>Strong student-teacher relationship; </a:t>
            </a:r>
            <a:r>
              <a:rPr lang="en-US" sz="2200" dirty="0">
                <a:latin typeface="Quicksand" pitchFamily="2" charset="0"/>
              </a:rPr>
              <a:t>real-time chatting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 Medium" pitchFamily="2" charset="0"/>
              </a:rPr>
              <a:t>User friendly &amp; small learning curve </a:t>
            </a:r>
            <a:r>
              <a:rPr lang="en-US" sz="2200" dirty="0">
                <a:latin typeface="Quicksand" pitchFamily="2" charset="0"/>
              </a:rPr>
              <a:t>for students / teachers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 Medium" pitchFamily="2" charset="0"/>
              </a:rPr>
              <a:t>Simple &amp; effective website management; </a:t>
            </a:r>
            <a:r>
              <a:rPr lang="en-US" sz="2200" dirty="0">
                <a:latin typeface="Quicksand" pitchFamily="2" charset="0"/>
              </a:rPr>
              <a:t>use of Firebase Firestore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Quicksand Medium" pitchFamily="2" charset="0"/>
              </a:rPr>
              <a:t>Relaxed and engaging learning methods</a:t>
            </a:r>
            <a:r>
              <a:rPr lang="en-US" sz="2200" dirty="0">
                <a:latin typeface="Quicksand" pitchFamily="2" charset="0"/>
              </a:rPr>
              <a:t>; education games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6CC95-B56B-4E18-B03B-EBC2442BD941}"/>
              </a:ext>
            </a:extLst>
          </p:cNvPr>
          <p:cNvSpPr/>
          <p:nvPr/>
        </p:nvSpPr>
        <p:spPr>
          <a:xfrm>
            <a:off x="0" y="5140405"/>
            <a:ext cx="12192000" cy="6547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Quicksand Medium" pitchFamily="2" charset="0"/>
              </a:rPr>
              <a:t>Students can continuously learn amidst the COVID-19 outbreak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E7C11-F0DA-43D9-A344-3C342EA4478C}"/>
              </a:ext>
            </a:extLst>
          </p:cNvPr>
          <p:cNvSpPr/>
          <p:nvPr/>
        </p:nvSpPr>
        <p:spPr>
          <a:xfrm>
            <a:off x="-1" y="5946098"/>
            <a:ext cx="12192000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Quicksand Medium" pitchFamily="2" charset="0"/>
              </a:rPr>
              <a:t>Teachers can swiftly transition online &amp; establish a stable form of income</a:t>
            </a:r>
          </a:p>
        </p:txBody>
      </p:sp>
    </p:spTree>
    <p:extLst>
      <p:ext uri="{BB962C8B-B14F-4D97-AF65-F5344CB8AC3E}">
        <p14:creationId xmlns:p14="http://schemas.microsoft.com/office/powerpoint/2010/main" val="2949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4C57-E8C1-4267-8B5F-B5F377E4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5" y="335242"/>
            <a:ext cx="3734272" cy="1151689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itchFamily="2" charset="0"/>
              </a:rPr>
              <a:t>Learn.lk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00C06A-04FE-45A3-B0A9-EE8FBDAE31DD}"/>
              </a:ext>
            </a:extLst>
          </p:cNvPr>
          <p:cNvSpPr txBox="1">
            <a:spLocks/>
          </p:cNvSpPr>
          <p:nvPr/>
        </p:nvSpPr>
        <p:spPr>
          <a:xfrm>
            <a:off x="453415" y="1643269"/>
            <a:ext cx="5688968" cy="654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0"/>
              </a:rPr>
              <a:t>Thank You!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4C57-E8C1-4267-8B5F-B5F377E4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5" y="335242"/>
            <a:ext cx="3734272" cy="1151689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 Medium" pitchFamily="2" charset="0"/>
              </a:rPr>
              <a:t>Learn.lk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 Medium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00C06A-04FE-45A3-B0A9-EE8FBDAE31DD}"/>
              </a:ext>
            </a:extLst>
          </p:cNvPr>
          <p:cNvSpPr txBox="1">
            <a:spLocks/>
          </p:cNvSpPr>
          <p:nvPr/>
        </p:nvSpPr>
        <p:spPr>
          <a:xfrm>
            <a:off x="453415" y="1643269"/>
            <a:ext cx="5688968" cy="654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0"/>
              </a:rPr>
              <a:t>Submission Information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A57CF-68ED-4AB8-A37A-896291B4DC30}"/>
              </a:ext>
            </a:extLst>
          </p:cNvPr>
          <p:cNvSpPr/>
          <p:nvPr/>
        </p:nvSpPr>
        <p:spPr>
          <a:xfrm>
            <a:off x="718459" y="2702814"/>
            <a:ext cx="3472070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Senior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5BD87-8961-49FC-AD63-808C956A3D8C}"/>
              </a:ext>
            </a:extLst>
          </p:cNvPr>
          <p:cNvSpPr/>
          <p:nvPr/>
        </p:nvSpPr>
        <p:spPr>
          <a:xfrm>
            <a:off x="1102772" y="3452188"/>
            <a:ext cx="3087757" cy="537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Sachintha Senanayake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83661-E0A0-4B8C-9B1C-54B7141C51DA}"/>
              </a:ext>
            </a:extLst>
          </p:cNvPr>
          <p:cNvSpPr/>
          <p:nvPr/>
        </p:nvSpPr>
        <p:spPr>
          <a:xfrm>
            <a:off x="4258683" y="3462752"/>
            <a:ext cx="2018116" cy="5373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0776 795 794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4575D-F495-4E9B-AB42-1F864BD04B48}"/>
              </a:ext>
            </a:extLst>
          </p:cNvPr>
          <p:cNvSpPr/>
          <p:nvPr/>
        </p:nvSpPr>
        <p:spPr>
          <a:xfrm>
            <a:off x="1102772" y="4063850"/>
            <a:ext cx="3087757" cy="537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Hammaad Rizwan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62628-C9A2-4950-B6DA-BE5B04CACE9D}"/>
              </a:ext>
            </a:extLst>
          </p:cNvPr>
          <p:cNvSpPr/>
          <p:nvPr/>
        </p:nvSpPr>
        <p:spPr>
          <a:xfrm>
            <a:off x="4250165" y="4063850"/>
            <a:ext cx="2018116" cy="5373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0774 443 366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66135F-E83C-4357-82BB-B116173CC72E}"/>
              </a:ext>
            </a:extLst>
          </p:cNvPr>
          <p:cNvSpPr/>
          <p:nvPr/>
        </p:nvSpPr>
        <p:spPr>
          <a:xfrm>
            <a:off x="6361044" y="3462752"/>
            <a:ext cx="4991337" cy="537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sachinthasenanayake180@gmail.com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23710-A908-4705-B9C2-7AEFF2EB1471}"/>
              </a:ext>
            </a:extLst>
          </p:cNvPr>
          <p:cNvSpPr/>
          <p:nvPr/>
        </p:nvSpPr>
        <p:spPr>
          <a:xfrm>
            <a:off x="6361043" y="4063850"/>
            <a:ext cx="4991337" cy="537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hammaadrizwan@gmail.com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06DE-C1FF-46F4-B33D-21C4271B05AB}"/>
              </a:ext>
            </a:extLst>
          </p:cNvPr>
          <p:cNvSpPr/>
          <p:nvPr/>
        </p:nvSpPr>
        <p:spPr>
          <a:xfrm>
            <a:off x="658823" y="4841290"/>
            <a:ext cx="3472070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Teacher Info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4070EC-C7A2-467D-AE67-2A7575A233B9}"/>
              </a:ext>
            </a:extLst>
          </p:cNvPr>
          <p:cNvSpPr/>
          <p:nvPr/>
        </p:nvSpPr>
        <p:spPr>
          <a:xfrm>
            <a:off x="1043136" y="5590664"/>
            <a:ext cx="3087757" cy="537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Ms. Nisha </a:t>
            </a:r>
            <a:r>
              <a:rPr lang="en-US" sz="2000" dirty="0" err="1">
                <a:latin typeface="Quicksand Medium" pitchFamily="2" charset="0"/>
              </a:rPr>
              <a:t>Kaumadee</a:t>
            </a:r>
            <a:endParaRPr lang="en-US" sz="2000" dirty="0">
              <a:latin typeface="Quicksand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29D26-4C32-4806-946C-1CB4A89510CE}"/>
              </a:ext>
            </a:extLst>
          </p:cNvPr>
          <p:cNvSpPr/>
          <p:nvPr/>
        </p:nvSpPr>
        <p:spPr>
          <a:xfrm>
            <a:off x="4199047" y="5601228"/>
            <a:ext cx="2018116" cy="5373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0773 431 861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D793-AF81-49D3-BEE1-1F855D7EF76D}"/>
              </a:ext>
            </a:extLst>
          </p:cNvPr>
          <p:cNvSpPr/>
          <p:nvPr/>
        </p:nvSpPr>
        <p:spPr>
          <a:xfrm>
            <a:off x="6301408" y="5601228"/>
            <a:ext cx="4991337" cy="537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nisha.kaumadee@gatewaycollege.lk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990769-9E5F-44F7-AA4F-0546D041FAC9}"/>
              </a:ext>
            </a:extLst>
          </p:cNvPr>
          <p:cNvSpPr/>
          <p:nvPr/>
        </p:nvSpPr>
        <p:spPr>
          <a:xfrm>
            <a:off x="4249688" y="2820208"/>
            <a:ext cx="3712029" cy="5373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Gateway College Colombo</a:t>
            </a:r>
          </a:p>
        </p:txBody>
      </p:sp>
    </p:spTree>
    <p:extLst>
      <p:ext uri="{BB962C8B-B14F-4D97-AF65-F5344CB8AC3E}">
        <p14:creationId xmlns:p14="http://schemas.microsoft.com/office/powerpoint/2010/main" val="15679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488612" y="357809"/>
            <a:ext cx="6495284" cy="86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" pitchFamily="2" charset="0"/>
              </a:rPr>
              <a:t>What is </a:t>
            </a:r>
            <a:r>
              <a:rPr lang="en-US" sz="4800" dirty="0">
                <a:latin typeface="Quicksand Medium" pitchFamily="2" charset="0"/>
              </a:rPr>
              <a:t>Learn.lk</a:t>
            </a:r>
            <a:r>
              <a:rPr lang="en-US" sz="4800" dirty="0">
                <a:latin typeface="Quicksand" pitchFamily="2" charset="0"/>
              </a:rPr>
              <a:t>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067A31-AC07-46C4-87AE-0EB52AC1B904}"/>
              </a:ext>
            </a:extLst>
          </p:cNvPr>
          <p:cNvCxnSpPr>
            <a:cxnSpLocks/>
          </p:cNvCxnSpPr>
          <p:nvPr/>
        </p:nvCxnSpPr>
        <p:spPr>
          <a:xfrm>
            <a:off x="488612" y="1577009"/>
            <a:ext cx="1122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FD40FDE-3EF9-46C2-B849-8C48F3415DFC}"/>
              </a:ext>
            </a:extLst>
          </p:cNvPr>
          <p:cNvSpPr txBox="1">
            <a:spLocks/>
          </p:cNvSpPr>
          <p:nvPr/>
        </p:nvSpPr>
        <p:spPr>
          <a:xfrm>
            <a:off x="688254" y="2027574"/>
            <a:ext cx="10815492" cy="1523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atin typeface="Quicksand Medium" pitchFamily="2" charset="0"/>
              </a:rPr>
              <a:t>Learn.lk is an array of e-learning tools </a:t>
            </a:r>
            <a:r>
              <a:rPr lang="en-US" sz="2400" dirty="0">
                <a:latin typeface="Quicksand" pitchFamily="2" charset="0"/>
              </a:rPr>
              <a:t>which helps students educate themselves on various subjects such as Chemistry, Mathematics, Computer Science, etc.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124CFF-FC94-4C3C-AC35-0E30D055AD0A}"/>
              </a:ext>
            </a:extLst>
          </p:cNvPr>
          <p:cNvSpPr txBox="1">
            <a:spLocks/>
          </p:cNvSpPr>
          <p:nvPr/>
        </p:nvSpPr>
        <p:spPr>
          <a:xfrm>
            <a:off x="688254" y="4320212"/>
            <a:ext cx="10815492" cy="1921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atin typeface="Quicksand Medium" pitchFamily="2" charset="0"/>
              </a:rPr>
              <a:t>This system is highly beneficial during these tough times, </a:t>
            </a:r>
            <a:r>
              <a:rPr lang="en-US" sz="2400" dirty="0">
                <a:latin typeface="Quicksand" pitchFamily="2" charset="0"/>
              </a:rPr>
              <a:t>since it enables students and teachers to seamlessly connect under one online service.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8ADF9-27DD-4B7E-B862-79AECC738654}"/>
              </a:ext>
            </a:extLst>
          </p:cNvPr>
          <p:cNvSpPr txBox="1">
            <a:spLocks/>
          </p:cNvSpPr>
          <p:nvPr/>
        </p:nvSpPr>
        <p:spPr>
          <a:xfrm>
            <a:off x="1099072" y="3438961"/>
            <a:ext cx="10815492" cy="1523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 Medium" pitchFamily="2" charset="0"/>
              </a:rPr>
              <a:t>Teachers can register with our service, and they will be listed on our main website.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 Medium" pitchFamily="2" charset="0"/>
              </a:rPr>
              <a:t>Students can navigate through our website to choose the suitable tutor.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" pitchFamily="2" charset="0"/>
              </a:rPr>
              <a:t>In-turn we will be able to host meetings for teachers to conduct </a:t>
            </a:r>
            <a:r>
              <a:rPr lang="en-US" sz="2000">
                <a:latin typeface="Quicksand" pitchFamily="2" charset="0"/>
              </a:rPr>
              <a:t>online lessons.</a:t>
            </a:r>
            <a:endParaRPr lang="en-US" sz="2000" dirty="0"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DA026-ABA3-4732-9F02-E2071578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53" y="1713000"/>
            <a:ext cx="4553060" cy="3246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1018698" y="715619"/>
            <a:ext cx="481557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>
                <a:latin typeface="Quicksand" pitchFamily="2" charset="0"/>
              </a:rPr>
              <a:t>Web Page</a:t>
            </a:r>
            <a:endParaRPr lang="en-US" sz="1800" dirty="0">
              <a:latin typeface="Quicksand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56DB-CA43-4B92-A10B-8FC0CDB2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15" y="2125423"/>
            <a:ext cx="4305300" cy="26860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EB7B2A3-6214-4F2D-BE29-124D457C8B15}"/>
              </a:ext>
            </a:extLst>
          </p:cNvPr>
          <p:cNvSpPr txBox="1">
            <a:spLocks/>
          </p:cNvSpPr>
          <p:nvPr/>
        </p:nvSpPr>
        <p:spPr>
          <a:xfrm>
            <a:off x="7190000" y="1172718"/>
            <a:ext cx="3901937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Quicksand Medium" pitchFamily="2" charset="0"/>
              </a:rPr>
              <a:t>Learn.lk </a:t>
            </a:r>
            <a:r>
              <a:rPr lang="en-US" sz="2400" dirty="0">
                <a:latin typeface="Quicksand" pitchFamily="2" charset="0"/>
              </a:rPr>
              <a:t>Chat Client</a:t>
            </a:r>
            <a:endParaRPr lang="en-US" sz="1400" dirty="0">
              <a:latin typeface="Quicksand" pitchFamily="2" charset="0"/>
            </a:endParaRPr>
          </a:p>
        </p:txBody>
      </p:sp>
      <p:pic>
        <p:nvPicPr>
          <p:cNvPr id="1026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8F07055A-0589-40CC-843E-13BC3824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3" y="5319557"/>
            <a:ext cx="2640009" cy="1028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EE711B3-2320-4D1F-AEA7-C00D2979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02" y="5146035"/>
            <a:ext cx="1028391" cy="102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D07A6-E9BB-4808-AAF9-BA525701BD97}"/>
              </a:ext>
            </a:extLst>
          </p:cNvPr>
          <p:cNvSpPr txBox="1">
            <a:spLocks/>
          </p:cNvSpPr>
          <p:nvPr/>
        </p:nvSpPr>
        <p:spPr>
          <a:xfrm>
            <a:off x="9423013" y="5207747"/>
            <a:ext cx="631198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+</a:t>
            </a:r>
            <a:endParaRPr lang="en-US" sz="1800" dirty="0">
              <a:latin typeface="Quicksand" pitchFamily="2" charset="0"/>
            </a:endParaRPr>
          </a:p>
        </p:txBody>
      </p:sp>
      <p:pic>
        <p:nvPicPr>
          <p:cNvPr id="6146" name="Picture 2" descr="Firebase Brand Guidelines">
            <a:extLst>
              <a:ext uri="{FF2B5EF4-FFF2-40B4-BE49-F238E27FC236}">
                <a16:creationId xmlns:a16="http://schemas.microsoft.com/office/drawing/2014/main" id="{82DD8DE5-E3CD-4516-BA8B-55D1EE38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02" y="5294139"/>
            <a:ext cx="2199433" cy="61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488612" y="357809"/>
            <a:ext cx="6495284" cy="86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" pitchFamily="2" charset="0"/>
              </a:rPr>
              <a:t>What is </a:t>
            </a:r>
            <a:r>
              <a:rPr lang="en-US" sz="4800" dirty="0">
                <a:latin typeface="Quicksand Medium" pitchFamily="2" charset="0"/>
              </a:rPr>
              <a:t>Learn.lk</a:t>
            </a:r>
            <a:r>
              <a:rPr lang="en-US" sz="4800" dirty="0">
                <a:latin typeface="Quicksand" pitchFamily="2" charset="0"/>
              </a:rPr>
              <a:t>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067A31-AC07-46C4-87AE-0EB52AC1B904}"/>
              </a:ext>
            </a:extLst>
          </p:cNvPr>
          <p:cNvCxnSpPr>
            <a:cxnSpLocks/>
          </p:cNvCxnSpPr>
          <p:nvPr/>
        </p:nvCxnSpPr>
        <p:spPr>
          <a:xfrm>
            <a:off x="488612" y="1577009"/>
            <a:ext cx="1122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93AE29-AE36-4CEA-A90B-44AF809F6582}"/>
              </a:ext>
            </a:extLst>
          </p:cNvPr>
          <p:cNvSpPr/>
          <p:nvPr/>
        </p:nvSpPr>
        <p:spPr>
          <a:xfrm>
            <a:off x="4359965" y="1934818"/>
            <a:ext cx="3472070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Learn.lk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C33C0-8A06-4E12-9C42-CB237858EA93}"/>
              </a:ext>
            </a:extLst>
          </p:cNvPr>
          <p:cNvSpPr/>
          <p:nvPr/>
        </p:nvSpPr>
        <p:spPr>
          <a:xfrm>
            <a:off x="1548585" y="3183837"/>
            <a:ext cx="2647593" cy="537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Learn.lk Website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0FF2F-F113-4905-8FC8-EA497895DF6C}"/>
              </a:ext>
            </a:extLst>
          </p:cNvPr>
          <p:cNvSpPr/>
          <p:nvPr/>
        </p:nvSpPr>
        <p:spPr>
          <a:xfrm>
            <a:off x="8190764" y="3183837"/>
            <a:ext cx="2647593" cy="5373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Quicksand Medium" pitchFamily="2" charset="0"/>
              </a:rPr>
              <a:t>Learn.lk Chat Client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994AE7-9D8D-4977-8C51-DEA9AE778BC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096000" y="2589551"/>
            <a:ext cx="3418561" cy="59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D06EBE-E45B-4F4C-809D-7BCF2866EBA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72382" y="2589551"/>
            <a:ext cx="3223618" cy="59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62B760A-FCA6-4E03-B9C4-E9FF6310AE98}"/>
              </a:ext>
            </a:extLst>
          </p:cNvPr>
          <p:cNvSpPr/>
          <p:nvPr/>
        </p:nvSpPr>
        <p:spPr>
          <a:xfrm>
            <a:off x="312378" y="4385874"/>
            <a:ext cx="1223814" cy="3812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Teachers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C4D4FD-FEDA-45FF-899F-ED71192375A8}"/>
              </a:ext>
            </a:extLst>
          </p:cNvPr>
          <p:cNvSpPr/>
          <p:nvPr/>
        </p:nvSpPr>
        <p:spPr>
          <a:xfrm>
            <a:off x="1120983" y="5017769"/>
            <a:ext cx="1223814" cy="3812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About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E163D-D0B1-4D7F-BBB2-C2EE9E74BDCB}"/>
              </a:ext>
            </a:extLst>
          </p:cNvPr>
          <p:cNvSpPr/>
          <p:nvPr/>
        </p:nvSpPr>
        <p:spPr>
          <a:xfrm>
            <a:off x="2670063" y="4934330"/>
            <a:ext cx="1814128" cy="3812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Gaming Portal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DA7C9F-9032-4FF4-8316-6E97F89E3306}"/>
              </a:ext>
            </a:extLst>
          </p:cNvPr>
          <p:cNvSpPr/>
          <p:nvPr/>
        </p:nvSpPr>
        <p:spPr>
          <a:xfrm>
            <a:off x="3809555" y="4269631"/>
            <a:ext cx="1616600" cy="3812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Chat Client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6AE809-2493-40E0-AE29-EE2D33E284B2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924285" y="3721175"/>
            <a:ext cx="1948097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46D914-B0DF-4A1D-8412-B921C7865C6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732890" y="3721175"/>
            <a:ext cx="1139492" cy="129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B5DB52-4C17-4138-A2FF-3335C345E6EA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2872382" y="3721175"/>
            <a:ext cx="704745" cy="121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F48892-4288-4930-9451-E6276FCE637C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2872382" y="3721175"/>
            <a:ext cx="1745473" cy="54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BC60462-3F27-4443-9035-941B70883BF7}"/>
              </a:ext>
            </a:extLst>
          </p:cNvPr>
          <p:cNvSpPr/>
          <p:nvPr/>
        </p:nvSpPr>
        <p:spPr>
          <a:xfrm>
            <a:off x="7009272" y="4934330"/>
            <a:ext cx="1689901" cy="3812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User Login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708939-6718-4943-B860-DFCA434476AF}"/>
              </a:ext>
            </a:extLst>
          </p:cNvPr>
          <p:cNvSpPr/>
          <p:nvPr/>
        </p:nvSpPr>
        <p:spPr>
          <a:xfrm>
            <a:off x="5949414" y="4285349"/>
            <a:ext cx="2140030" cy="3812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User Registration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964212-3A28-4FE6-9A3F-0D7D9A9E4A11}"/>
              </a:ext>
            </a:extLst>
          </p:cNvPr>
          <p:cNvSpPr/>
          <p:nvPr/>
        </p:nvSpPr>
        <p:spPr>
          <a:xfrm>
            <a:off x="7926400" y="5471668"/>
            <a:ext cx="2139583" cy="3812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Firebase Firestore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676C70-E7F6-456D-9CE5-02AF7724CD3B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flipH="1">
            <a:off x="7019429" y="3721175"/>
            <a:ext cx="2495132" cy="56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B0C5E1-B1E9-43E2-9921-CA906AC348F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7854223" y="3721175"/>
            <a:ext cx="1660338" cy="121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BFBE4F-9237-4F89-AB3B-691DEE017E0D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8996192" y="3721175"/>
            <a:ext cx="518369" cy="175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A8E7426-A695-40A9-A733-472BE34984C1}"/>
              </a:ext>
            </a:extLst>
          </p:cNvPr>
          <p:cNvSpPr/>
          <p:nvPr/>
        </p:nvSpPr>
        <p:spPr>
          <a:xfrm>
            <a:off x="9349208" y="4911469"/>
            <a:ext cx="1758627" cy="3812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User Chatting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1F98389-B47F-4030-A949-37AAC88446E0}"/>
              </a:ext>
            </a:extLst>
          </p:cNvPr>
          <p:cNvCxnSpPr>
            <a:cxnSpLocks/>
            <a:stCxn id="11" idx="2"/>
            <a:endCxn id="74" idx="0"/>
          </p:cNvCxnSpPr>
          <p:nvPr/>
        </p:nvCxnSpPr>
        <p:spPr>
          <a:xfrm>
            <a:off x="9514561" y="3721175"/>
            <a:ext cx="713961" cy="119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975FF70-B545-46CB-A1C3-2D344685AFAF}"/>
              </a:ext>
            </a:extLst>
          </p:cNvPr>
          <p:cNvSpPr/>
          <p:nvPr/>
        </p:nvSpPr>
        <p:spPr>
          <a:xfrm>
            <a:off x="10549630" y="4003262"/>
            <a:ext cx="1427877" cy="7335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Register Students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0148B6-1E94-44F9-BAE8-F5B8BD06C324}"/>
              </a:ext>
            </a:extLst>
          </p:cNvPr>
          <p:cNvCxnSpPr>
            <a:cxnSpLocks/>
            <a:stCxn id="11" idx="2"/>
            <a:endCxn id="79" idx="0"/>
          </p:cNvCxnSpPr>
          <p:nvPr/>
        </p:nvCxnSpPr>
        <p:spPr>
          <a:xfrm>
            <a:off x="9514561" y="3721175"/>
            <a:ext cx="1749008" cy="28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99765CE-8BAE-4679-B90E-102D0A2FB927}"/>
              </a:ext>
            </a:extLst>
          </p:cNvPr>
          <p:cNvSpPr/>
          <p:nvPr/>
        </p:nvSpPr>
        <p:spPr>
          <a:xfrm>
            <a:off x="2507335" y="5673435"/>
            <a:ext cx="2139583" cy="381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cksand Medium" pitchFamily="2" charset="0"/>
              </a:rPr>
              <a:t>Learning Game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0199B3-3A62-4D68-AADA-C7D3BCB8E53C}"/>
              </a:ext>
            </a:extLst>
          </p:cNvPr>
          <p:cNvCxnSpPr>
            <a:stCxn id="25" idx="2"/>
            <a:endCxn id="89" idx="0"/>
          </p:cNvCxnSpPr>
          <p:nvPr/>
        </p:nvCxnSpPr>
        <p:spPr>
          <a:xfrm>
            <a:off x="3577127" y="5315628"/>
            <a:ext cx="0" cy="35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382594" y="323753"/>
            <a:ext cx="481557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>
                <a:latin typeface="Quicksand" pitchFamily="2" charset="0"/>
              </a:rPr>
              <a:t>Web Page</a:t>
            </a:r>
            <a:endParaRPr lang="en-US" sz="1800" dirty="0">
              <a:latin typeface="Quicksan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19EA-36A3-4376-B94C-3FA242442FF4}"/>
              </a:ext>
            </a:extLst>
          </p:cNvPr>
          <p:cNvSpPr/>
          <p:nvPr/>
        </p:nvSpPr>
        <p:spPr>
          <a:xfrm>
            <a:off x="477077" y="1298713"/>
            <a:ext cx="11118575" cy="5235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Quicksand Medium" pitchFamily="2" charset="0"/>
              </a:rPr>
              <a:t>Insert Functions Demonstration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34D8A-BA4F-4501-8E16-CB5692206CE7}"/>
              </a:ext>
            </a:extLst>
          </p:cNvPr>
          <p:cNvSpPr/>
          <p:nvPr/>
        </p:nvSpPr>
        <p:spPr>
          <a:xfrm>
            <a:off x="8510737" y="221417"/>
            <a:ext cx="3681263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Functionality Demo</a:t>
            </a:r>
          </a:p>
        </p:txBody>
      </p:sp>
    </p:spTree>
    <p:extLst>
      <p:ext uri="{BB962C8B-B14F-4D97-AF65-F5344CB8AC3E}">
        <p14:creationId xmlns:p14="http://schemas.microsoft.com/office/powerpoint/2010/main" val="24520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382594" y="323753"/>
            <a:ext cx="481557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>
                <a:latin typeface="Quicksand" pitchFamily="2" charset="0"/>
              </a:rPr>
              <a:t>Web Page</a:t>
            </a:r>
            <a:endParaRPr lang="en-US" sz="1800" dirty="0">
              <a:latin typeface="Quicksan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19EA-36A3-4376-B94C-3FA242442FF4}"/>
              </a:ext>
            </a:extLst>
          </p:cNvPr>
          <p:cNvSpPr/>
          <p:nvPr/>
        </p:nvSpPr>
        <p:spPr>
          <a:xfrm>
            <a:off x="477077" y="1298713"/>
            <a:ext cx="11118575" cy="5235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Quicksand Medium" pitchFamily="2" charset="0"/>
              </a:rPr>
              <a:t>Insert Code Demonstration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34D8A-BA4F-4501-8E16-CB5692206CE7}"/>
              </a:ext>
            </a:extLst>
          </p:cNvPr>
          <p:cNvSpPr/>
          <p:nvPr/>
        </p:nvSpPr>
        <p:spPr>
          <a:xfrm>
            <a:off x="9501809" y="221417"/>
            <a:ext cx="2690191" cy="6547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6092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382594" y="323753"/>
            <a:ext cx="481557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>
                <a:latin typeface="Quicksand" pitchFamily="2" charset="0"/>
              </a:rPr>
              <a:t>Chat Client</a:t>
            </a:r>
            <a:endParaRPr lang="en-US" sz="1800" dirty="0">
              <a:latin typeface="Quicksan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19EA-36A3-4376-B94C-3FA242442FF4}"/>
              </a:ext>
            </a:extLst>
          </p:cNvPr>
          <p:cNvSpPr/>
          <p:nvPr/>
        </p:nvSpPr>
        <p:spPr>
          <a:xfrm>
            <a:off x="477077" y="1298713"/>
            <a:ext cx="11118575" cy="5235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Quicksand Medium" pitchFamily="2" charset="0"/>
              </a:rPr>
              <a:t>Insert Functions Demonstration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34D8A-BA4F-4501-8E16-CB5692206CE7}"/>
              </a:ext>
            </a:extLst>
          </p:cNvPr>
          <p:cNvSpPr/>
          <p:nvPr/>
        </p:nvSpPr>
        <p:spPr>
          <a:xfrm>
            <a:off x="8510737" y="221417"/>
            <a:ext cx="3681263" cy="65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Functionality Demo</a:t>
            </a:r>
          </a:p>
        </p:txBody>
      </p:sp>
    </p:spTree>
    <p:extLst>
      <p:ext uri="{BB962C8B-B14F-4D97-AF65-F5344CB8AC3E}">
        <p14:creationId xmlns:p14="http://schemas.microsoft.com/office/powerpoint/2010/main" val="27126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314FF-5D1A-42EC-AD80-EFDD6FD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ACC92-2656-4783-8EFD-634B887E4F38}"/>
              </a:ext>
            </a:extLst>
          </p:cNvPr>
          <p:cNvSpPr txBox="1">
            <a:spLocks/>
          </p:cNvSpPr>
          <p:nvPr/>
        </p:nvSpPr>
        <p:spPr>
          <a:xfrm>
            <a:off x="382594" y="323753"/>
            <a:ext cx="4815572" cy="784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Quicksand Medium" pitchFamily="2" charset="0"/>
              </a:rPr>
              <a:t>Learn.lk </a:t>
            </a:r>
            <a:r>
              <a:rPr lang="en-US" sz="3200" dirty="0">
                <a:latin typeface="Quicksand" pitchFamily="2" charset="0"/>
              </a:rPr>
              <a:t>Chat Client</a:t>
            </a:r>
            <a:endParaRPr lang="en-US" sz="1800" dirty="0">
              <a:latin typeface="Quicksan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019EA-36A3-4376-B94C-3FA242442FF4}"/>
              </a:ext>
            </a:extLst>
          </p:cNvPr>
          <p:cNvSpPr/>
          <p:nvPr/>
        </p:nvSpPr>
        <p:spPr>
          <a:xfrm>
            <a:off x="477077" y="1298713"/>
            <a:ext cx="11118575" cy="5235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Quicksand Medium" pitchFamily="2" charset="0"/>
              </a:rPr>
              <a:t>Insert Code Demonstration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34D8A-BA4F-4501-8E16-CB5692206CE7}"/>
              </a:ext>
            </a:extLst>
          </p:cNvPr>
          <p:cNvSpPr/>
          <p:nvPr/>
        </p:nvSpPr>
        <p:spPr>
          <a:xfrm>
            <a:off x="9501809" y="221417"/>
            <a:ext cx="2690191" cy="6547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Quicksand Medium" pitchFamily="2" charset="0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41599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343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Quicksand Medium</vt:lpstr>
      <vt:lpstr>Arial</vt:lpstr>
      <vt:lpstr>Calibri Light</vt:lpstr>
      <vt:lpstr>Calibri</vt:lpstr>
      <vt:lpstr>Quicksand</vt:lpstr>
      <vt:lpstr>Office Theme</vt:lpstr>
      <vt:lpstr>Learn.lk</vt:lpstr>
      <vt:lpstr>Learn.lk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Learn.lk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2020</dc:title>
  <dc:creator>Sachintha</dc:creator>
  <cp:lastModifiedBy>Sachintha Senanayake .</cp:lastModifiedBy>
  <cp:revision>60</cp:revision>
  <dcterms:created xsi:type="dcterms:W3CDTF">2020-10-11T11:53:53Z</dcterms:created>
  <dcterms:modified xsi:type="dcterms:W3CDTF">2020-11-16T09:36:59Z</dcterms:modified>
</cp:coreProperties>
</file>