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68" r:id="rId2"/>
    <p:sldId id="269" r:id="rId3"/>
    <p:sldId id="256" r:id="rId4"/>
    <p:sldId id="271" r:id="rId5"/>
    <p:sldId id="259" r:id="rId6"/>
    <p:sldId id="257" r:id="rId7"/>
    <p:sldId id="258" r:id="rId8"/>
    <p:sldId id="260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49FE8-9E3A-4B25-A4F3-71481460E476}" v="8" dt="2022-10-23T19:07:42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CE5F-5FA3-8F3A-27CA-4B6B7CA1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B714-9AED-211C-F11D-8E6CD6E0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41CB-23F3-DA5A-1905-BC915F5B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93C4-EB67-1726-B829-3879D32F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953F-E28F-0F2F-081B-C5515BB5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3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D3E2-586F-47A9-3B2D-7D40FB7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4F89-B760-9B48-DCFC-BC29DCA6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9469-9895-A01C-BD13-86F2C415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E61C-C639-0ECE-D2B6-95B5C52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26989-7AAA-003C-7D8A-67647C3C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7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5CEB7-2485-B353-1B04-1400CB260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69910-B365-7295-1BE0-02C825341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62FC-54DD-6091-DD4D-C8456BF2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D2D9-75CE-B545-2686-665F0DD5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41F1-51C5-7D60-AEA3-9C773C85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028C-6480-C643-B7B9-44B4D49D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2B3A-A0A6-B4BE-A663-5F452798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F59F-4B4A-D17A-75F7-DC036677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5E80-24B7-961E-37F7-312E2CF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6F90-4CE3-2879-2263-5C3964D2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9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72C-11CF-2DC1-018E-F177BFFD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DDE4-E6EA-0CB3-BDF3-E3AB8C0C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C465-A8ED-6B01-06AE-399B0ECC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AC18-14AC-8E61-643D-FD89F607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1EC7-25A5-977A-31F9-13BB1976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F45C-D4E4-C6CE-9974-B04592C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5ECB-5C24-977E-B524-C698A095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CE69-E641-CC03-661F-86E61385D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F52B-8C92-D0B0-D2F3-C0C0CDB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4774-A254-77A6-2C41-92514225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A4A52-D95C-497D-0827-1C465A31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0C20-D80D-388E-0DB2-4F5BD74B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4CC-F1AD-5128-8824-F7146DC2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FA33E-9F5A-A7AC-F419-651CA120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065A-DDC9-7626-3379-68C9F3A6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EC624-C6F3-D337-AF90-AFC832241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E77BF-DCBD-5270-7422-CF36C403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F0874-C9E1-2C51-62B0-940BD277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BC21D-D675-8A0A-E9FF-8690369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B33F-4636-AFEC-E498-BA7AD12D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3E286-A137-174E-17CF-4589C966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A8004-1F99-F183-FAA5-9BA7BCAF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4116-1C3A-5088-B02B-9DAB0E9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8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0B9E0-5799-661F-F49E-6A7B8E30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61AC0-C652-2E21-B7E2-2CC1FC91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4AFA-80A6-985F-3EA5-5F37D9A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1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A539-776D-6864-CEED-767A2F68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B3B6-87D5-19E9-DB76-A2EF3B20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B462D-5CE4-DD39-9DC0-807A804A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99AF-B697-1F1A-36D3-495D6833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1E26-78BB-15C2-DA3C-6C1DACED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FA85-A69B-1DA1-949B-6179F181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9B77-6E5A-31B8-37A6-4CA5BA6C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3706-A1A4-8484-6BF1-6B6A325F6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D5B8-776D-D087-7E6E-C7F7B5D7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8D54A-9D99-45D8-BC42-7A387AA1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CE3C-2FC1-FB95-376B-75B72014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14DDE-EF1A-909F-7C9A-6429276F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1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87E22-AC52-B943-9D04-984D5F4C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7DD21-9F6C-F9DE-8B00-B8B25B83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7D36-2A2F-11C8-36EA-94494EB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46F5-AF82-4061-8C19-AB6FD36277B5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88D0-ED17-FB07-490C-836F183AE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F9C5-6AB1-9AE7-A73E-A827450C2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0E04-8852-4CA2-8643-0B1DE6486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6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ctuaries.digital/2014/09/15/lets-go-investm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sarafina.blogspot.com/2011/04/thank-you-thursday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BC0E1-2F04-7543-1C80-98E1591A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830757" y="0"/>
            <a:ext cx="1402275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1F6076-7104-1713-4E19-B63C14F58B8B}"/>
              </a:ext>
            </a:extLst>
          </p:cNvPr>
          <p:cNvSpPr txBox="1">
            <a:spLocks/>
          </p:cNvSpPr>
          <p:nvPr/>
        </p:nvSpPr>
        <p:spPr>
          <a:xfrm>
            <a:off x="-764499" y="197735"/>
            <a:ext cx="7135318" cy="10045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00"/>
                </a:highlight>
              </a:rPr>
              <a:t>Nifty - 50 stock price prediction</a:t>
            </a:r>
            <a:endParaRPr lang="en-IN" b="1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D89A4C-3348-8260-DFC0-DC149DA2073B}"/>
              </a:ext>
            </a:extLst>
          </p:cNvPr>
          <p:cNvSpPr txBox="1">
            <a:spLocks/>
          </p:cNvSpPr>
          <p:nvPr/>
        </p:nvSpPr>
        <p:spPr>
          <a:xfrm>
            <a:off x="9462498" y="1980624"/>
            <a:ext cx="2729502" cy="33105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</a:t>
            </a:r>
            <a:r>
              <a:rPr lang="en-US" sz="18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</a:t>
            </a:r>
          </a:p>
          <a:p>
            <a:pPr marL="342900" indent="-342900"/>
            <a:r>
              <a:rPr lang="en-US" sz="18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Shubham Shrivastava </a:t>
            </a:r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(PD14_221)</a:t>
            </a:r>
            <a:endParaRPr lang="en-US" sz="18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IN" sz="1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Adil Adnan </a:t>
            </a:r>
            <a:br>
              <a:rPr lang="en-IN" sz="1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IN" sz="1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(pd13_355)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marL="342900" indent="-342900"/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Hammad Hussain (PD14_017)</a:t>
            </a:r>
          </a:p>
          <a:p>
            <a:pPr marL="342900" indent="-342900"/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Ujwal Dhok        (PD14_117)</a:t>
            </a:r>
          </a:p>
        </p:txBody>
      </p:sp>
    </p:spTree>
    <p:extLst>
      <p:ext uri="{BB962C8B-B14F-4D97-AF65-F5344CB8AC3E}">
        <p14:creationId xmlns:p14="http://schemas.microsoft.com/office/powerpoint/2010/main" val="75874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C11DD-9383-47C1-9DA4-4A32AFD1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97BF6-4179-46BB-9172-C3D97C8F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341" y="409700"/>
            <a:ext cx="8112369" cy="1140032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Introduction</a:t>
            </a:r>
            <a:endParaRPr lang="en-IN" sz="5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E6B91-F41D-41E6-9DE6-B56BA6A7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136" y="1840675"/>
            <a:ext cx="11329060" cy="46076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embo" panose="02020502050201020203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2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90F68A-163E-7C4A-2056-5798ED8D3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9C2789-D531-F225-1485-534FFEAD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lvl="2" algn="just">
              <a:lnSpc>
                <a:spcPct val="20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2" algn="just"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Project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overall returns on their portfolio using google sheets. 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will give all the input in the google sheets and the final output should be populated in the sheet itself.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1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8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F60-34D1-0F4A-E42F-18FF9722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165509"/>
            <a:ext cx="11157155" cy="103105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4A00-67B1-65F0-3461-D3BA7EBE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317523"/>
            <a:ext cx="11157155" cy="5299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5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36F2-578C-BB7A-DB5F-41EC697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9" y="127820"/>
            <a:ext cx="11926529" cy="90456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E79E-5B2D-36A1-2AD1-EFCC99A4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9" y="1032388"/>
            <a:ext cx="11926529" cy="5697793"/>
          </a:xfrm>
        </p:spPr>
        <p:txBody>
          <a:bodyPr/>
          <a:lstStyle/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Frist we are scrapped data using python libraries selenium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scrapped data of 50 stocks of nifty 50 index for last 4 years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with help of gspread connected Excel files and worksheets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worksheets and calculations and data cleaning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the sheet with help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gspread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911A-A437-2474-FE1B-26172D4C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119318"/>
            <a:ext cx="11157155" cy="87374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1054-E62A-89BA-B18E-100FE2A1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160206"/>
            <a:ext cx="11157155" cy="5476900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figure out how to connect sheet to Notebook as well as extract data from those sheet to analyse.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to get the basic knowledge of HTML to scrap the data</a:t>
            </a:r>
          </a:p>
          <a:p>
            <a:pPr lvl="1">
              <a:lnSpc>
                <a:spcPct val="150000"/>
              </a:lnSpc>
            </a:pP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get the basic knowledge of HTML to scrap the data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Wdasde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have to get the basic knowledge of HTML to scrap the data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to get the basic knowledge of HTML to scrap the data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to get the basic knowledge of HTML to scrap the data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to clean data so we can calculate the values and fill it in sheet.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overcame those challenges by finding resources and applying them on our projects.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purpose we used 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and gspread module of python to extract data as well as update them into sheet.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cleaning of data was done with help of pandas library of python as well as calculation for values</a:t>
            </a:r>
          </a:p>
        </p:txBody>
      </p:sp>
    </p:spTree>
    <p:extLst>
      <p:ext uri="{BB962C8B-B14F-4D97-AF65-F5344CB8AC3E}">
        <p14:creationId xmlns:p14="http://schemas.microsoft.com/office/powerpoint/2010/main" val="37381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BC04-8868-4D32-CCE9-9CA91642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88491"/>
            <a:ext cx="11847871" cy="136668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DDF4-A10E-AAF0-A751-C15EBC9A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582994"/>
            <a:ext cx="11847871" cy="459396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to connect sheet and extract data from google sheets as well as update those sheets.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that we learned to create dynamic values based on value in dashboard.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helped us gain some financial knowledge needed for analysis of stocks and markets.</a:t>
            </a:r>
          </a:p>
          <a:p>
            <a:pPr lvl="1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Data analysis specific to project</a:t>
            </a:r>
          </a:p>
        </p:txBody>
      </p:sp>
    </p:spTree>
    <p:extLst>
      <p:ext uri="{BB962C8B-B14F-4D97-AF65-F5344CB8AC3E}">
        <p14:creationId xmlns:p14="http://schemas.microsoft.com/office/powerpoint/2010/main" val="389705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63C19-94AF-F590-BE40-5BC52D95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39076" y="339524"/>
            <a:ext cx="7346021" cy="61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345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Bembo</vt:lpstr>
      <vt:lpstr>Calibri</vt:lpstr>
      <vt:lpstr>Calibri Light</vt:lpstr>
      <vt:lpstr>Times New Roman</vt:lpstr>
      <vt:lpstr>Office Theme</vt:lpstr>
      <vt:lpstr>PowerPoint Presentation</vt:lpstr>
      <vt:lpstr>Introduction</vt:lpstr>
      <vt:lpstr>PowerPoint Presentation</vt:lpstr>
      <vt:lpstr>PowerPoint Presentation</vt:lpstr>
      <vt:lpstr>Insights</vt:lpstr>
      <vt:lpstr>Process </vt:lpstr>
      <vt:lpstr>Challenges</vt:lpstr>
      <vt:lpstr>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Advisor</dc:title>
  <dc:creator>Ravindra Ingale</dc:creator>
  <cp:lastModifiedBy>shubham shrivastava</cp:lastModifiedBy>
  <cp:revision>9</cp:revision>
  <dcterms:created xsi:type="dcterms:W3CDTF">2022-10-23T15:37:08Z</dcterms:created>
  <dcterms:modified xsi:type="dcterms:W3CDTF">2022-11-07T03:22:04Z</dcterms:modified>
</cp:coreProperties>
</file>