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57" r:id="rId6"/>
    <p:sldId id="268" r:id="rId7"/>
    <p:sldId id="269" r:id="rId8"/>
    <p:sldId id="260" r:id="rId9"/>
    <p:sldId id="261" r:id="rId10"/>
    <p:sldId id="270" r:id="rId11"/>
    <p:sldId id="263"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7" d="100"/>
          <a:sy n="87" d="100"/>
        </p:scale>
        <p:origin x="432" y="77"/>
      </p:cViewPr>
      <p:guideLst>
        <p:guide pos="3839"/>
        <p:guide orient="horz" pos="2160"/>
      </p:guideLst>
    </p:cSldViewPr>
  </p:slideViewPr>
  <p:notesTextViewPr>
    <p:cViewPr>
      <p:scale>
        <a:sx n="3" d="2"/>
        <a:sy n="3" d="2"/>
      </p:scale>
      <p:origin x="0" y="0"/>
    </p:cViewPr>
  </p:notesTextViewPr>
  <p:notesViewPr>
    <p:cSldViewPr showGuides="1">
      <p:cViewPr varScale="1">
        <p:scale>
          <a:sx n="88" d="100"/>
          <a:sy n="88" d="100"/>
        </p:scale>
        <p:origin x="203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78971E2A-12D8-4F7A-A8EB-591C779F14CE}" type="datetime1">
              <a:rPr lang="fr-FR" smtClean="0"/>
              <a:t>04/08/2019</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A850423A-8BCE-448E-A97B-03A88B2B12C1}" type="slidenum">
              <a:rPr lang="fr-FR"/>
              <a:t>‹#›</a:t>
            </a:fld>
            <a:endParaRPr lang="fr-F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0F6D7BB9-9AE9-478B-82FC-4D066AB48B66}" type="datetime1">
              <a:rPr lang="fr-FR" smtClean="0"/>
              <a:pPr/>
              <a:t>04/08/2019</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01F2A70B-78F2-4DCF-B53B-C990D2FAFB8A}" type="slidenum">
              <a:rPr lang="fr-FR" smtClean="0"/>
              <a:t>‹#›</a:t>
            </a:fld>
            <a:endParaRPr lang="fr-F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2413" y="1905000"/>
            <a:ext cx="9144000" cy="2667000"/>
          </a:xfrm>
        </p:spPr>
        <p:txBody>
          <a:bodyPr>
            <a:noAutofit/>
          </a:bodyPr>
          <a:lstStyle>
            <a:lvl1pPr latinLnBrk="0">
              <a:defRPr lang="fr-FR" sz="5400"/>
            </a:lvl1pPr>
          </a:lstStyle>
          <a:p>
            <a:r>
              <a:rPr lang="fr-FR" dirty="0"/>
              <a:t>Modifiez le style du titre</a:t>
            </a:r>
          </a:p>
        </p:txBody>
      </p:sp>
      <p:sp>
        <p:nvSpPr>
          <p:cNvPr id="3" name="Sous-titre 2"/>
          <p:cNvSpPr>
            <a:spLocks noGrp="1"/>
          </p:cNvSpPr>
          <p:nvPr>
            <p:ph type="subTitle" idx="1"/>
          </p:nvPr>
        </p:nvSpPr>
        <p:spPr>
          <a:xfrm>
            <a:off x="1522413" y="5105400"/>
            <a:ext cx="9143999" cy="1066800"/>
          </a:xfrm>
        </p:spPr>
        <p:txBody>
          <a:bodyPr/>
          <a:lstStyle>
            <a:lvl1pPr marL="0" indent="0" algn="l" latinLnBrk="0">
              <a:spcBef>
                <a:spcPts val="0"/>
              </a:spcBef>
              <a:buNone/>
              <a:defRPr lang="fr-FR">
                <a:solidFill>
                  <a:schemeClr val="tx1">
                    <a:tint val="75000"/>
                  </a:schemeClr>
                </a:solidFill>
              </a:defRPr>
            </a:lvl1pPr>
            <a:lvl2pPr marL="457200" indent="0" algn="ctr" latinLnBrk="0">
              <a:buNone/>
              <a:defRPr lang="fr-FR">
                <a:solidFill>
                  <a:schemeClr val="tx1">
                    <a:tint val="75000"/>
                  </a:schemeClr>
                </a:solidFill>
              </a:defRPr>
            </a:lvl2pPr>
            <a:lvl3pPr marL="914400" indent="0" algn="ctr" latinLnBrk="0">
              <a:buNone/>
              <a:defRPr lang="fr-FR">
                <a:solidFill>
                  <a:schemeClr val="tx1">
                    <a:tint val="75000"/>
                  </a:schemeClr>
                </a:solidFill>
              </a:defRPr>
            </a:lvl3pPr>
            <a:lvl4pPr marL="1371600" indent="0" algn="ctr" latinLnBrk="0">
              <a:buNone/>
              <a:defRPr lang="fr-FR">
                <a:solidFill>
                  <a:schemeClr val="tx1">
                    <a:tint val="75000"/>
                  </a:schemeClr>
                </a:solidFill>
              </a:defRPr>
            </a:lvl4pPr>
            <a:lvl5pPr marL="1828800" indent="0" algn="ctr" latinLnBrk="0">
              <a:buNone/>
              <a:defRPr lang="fr-FR">
                <a:solidFill>
                  <a:schemeClr val="tx1">
                    <a:tint val="75000"/>
                  </a:schemeClr>
                </a:solidFill>
              </a:defRPr>
            </a:lvl5pPr>
            <a:lvl6pPr marL="2286000" indent="0" algn="ctr" latinLnBrk="0">
              <a:buNone/>
              <a:defRPr lang="fr-FR">
                <a:solidFill>
                  <a:schemeClr val="tx1">
                    <a:tint val="75000"/>
                  </a:schemeClr>
                </a:solidFill>
              </a:defRPr>
            </a:lvl6pPr>
            <a:lvl7pPr marL="2743200" indent="0" algn="ctr" latinLnBrk="0">
              <a:buNone/>
              <a:defRPr lang="fr-FR">
                <a:solidFill>
                  <a:schemeClr val="tx1">
                    <a:tint val="75000"/>
                  </a:schemeClr>
                </a:solidFill>
              </a:defRPr>
            </a:lvl7pPr>
            <a:lvl8pPr marL="3200400" indent="0" algn="ctr" latinLnBrk="0">
              <a:buNone/>
              <a:defRPr lang="fr-FR">
                <a:solidFill>
                  <a:schemeClr val="tx1">
                    <a:tint val="75000"/>
                  </a:schemeClr>
                </a:solidFill>
              </a:defRPr>
            </a:lvl8pPr>
            <a:lvl9pPr marL="3657600" indent="0" algn="ctr" latinLnBrk="0">
              <a:buNone/>
              <a:defRPr lang="fr-FR">
                <a:solidFill>
                  <a:schemeClr val="tx1">
                    <a:tint val="75000"/>
                  </a:schemeClr>
                </a:solidFill>
              </a:defRPr>
            </a:lvl9pPr>
          </a:lstStyle>
          <a:p>
            <a:r>
              <a:rPr lang="fr-FR" dirty="0"/>
              <a:t>Modifiez le style des sous-titres du masque</a:t>
            </a:r>
          </a:p>
        </p:txBody>
      </p:sp>
      <p:grpSp>
        <p:nvGrpSpPr>
          <p:cNvPr id="256" name="ligne"/>
          <p:cNvGrpSpPr/>
          <p:nvPr/>
        </p:nvGrpSpPr>
        <p:grpSpPr bwMode="invGray">
          <a:xfrm>
            <a:off x="1584896" y="4724400"/>
            <a:ext cx="8631936" cy="64008"/>
            <a:chOff x="-4110038" y="2703513"/>
            <a:chExt cx="17394239" cy="160336"/>
          </a:xfrm>
          <a:solidFill>
            <a:schemeClr val="accent1"/>
          </a:solidFill>
        </p:grpSpPr>
        <p:sp>
          <p:nvSpPr>
            <p:cNvPr id="257" name="Forme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8" name="Forme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9" name="Forme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0" name="Forme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1" name="Forme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2" name="Forme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3" name="Forme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4" name="Forme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5" name="Forme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6" name="Forme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7" name="Forme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8" name="Forme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9" name="Forme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0" name="Forme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1" name="Forme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2" name="Forme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3" name="Forme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4" name="Forme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5" name="Forme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6" name="Forme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7" name="Forme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8" name="Forme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9" name="Forme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0" name="Forme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1" name="Forme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2" name="Forme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3" name="Forme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4" name="Forme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5" name="Forme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6" name="Forme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7" name="Forme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8" name="Forme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9" name="Forme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0" name="Forme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1" name="Forme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2" name="Forme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3" name="Forme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4" name="Forme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5" name="Forme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6" name="Forme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7" name="Forme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8" name="Forme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9" name="Forme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0" name="Forme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1" name="Forme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2" name="Forme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3" name="Forme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4" name="Forme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5" name="Forme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6" name="Forme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7" name="Forme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8" name="Forme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9" name="Forme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0" name="Forme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1" name="Forme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2" name="Forme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3" name="Forme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4" name="Forme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5" name="Forme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6" name="Forme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7" name="Forme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8" name="Forme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9" name="Forme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0" name="Forme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1" name="Forme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2" name="Forme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3" name="Forme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4" name="Forme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5" name="Forme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6" name="Forme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7" name="Forme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8" name="Forme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9" name="Forme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0" name="Forme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1" name="Forme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2" name="Forme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3" name="Forme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4" name="Forme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5" name="Forme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6" name="Forme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7" name="Forme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8" name="Forme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9" name="Forme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0" name="Forme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1" name="Forme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2" name="Forme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3" name="Forme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4" name="Forme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5" name="Forme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6" name="Forme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7" name="Forme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8" name="Forme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9" name="Forme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0" name="Forme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1" name="Forme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2" name="Forme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3" name="Forme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4" name="Forme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5" name="Forme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6" name="Forme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7" name="Forme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8" name="Forme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9" name="Forme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0" name="Forme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1" name="Forme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2" name="Forme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3" name="Forme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4" name="Forme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5" name="Forme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6" name="Forme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7" name="Forme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8" name="Forme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9" name="Forme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0" name="Forme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1" name="Forme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2" name="Forme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3" name="Forme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4" name="Forme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5" name="Forme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6" name="Forme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7" name="Forme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8" name="Forme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9" name="Forme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 name="ligne"/>
          <p:cNvGrpSpPr/>
          <p:nvPr/>
        </p:nvGrpSpPr>
        <p:grpSpPr bwMode="invGray">
          <a:xfrm>
            <a:off x="1522413" y="1514475"/>
            <a:ext cx="10569575" cy="64008"/>
            <a:chOff x="1522413" y="1514475"/>
            <a:chExt cx="10569575" cy="64008"/>
          </a:xfrm>
        </p:grpSpPr>
        <p:sp>
          <p:nvSpPr>
            <p:cNvPr id="8" name="Forme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 name="Forme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0" name="Forme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1"/>
          <p:cNvSpPr>
            <a:spLocks noGrp="1"/>
          </p:cNvSpPr>
          <p:nvPr>
            <p:ph type="title"/>
          </p:nvPr>
        </p:nvSpPr>
        <p:spPr/>
        <p:txBody>
          <a:bodyPr/>
          <a:lstStyle/>
          <a:p>
            <a:r>
              <a:rPr lang="fr-FR" dirty="0"/>
              <a:t>Modifiez le style du titre</a:t>
            </a:r>
          </a:p>
        </p:txBody>
      </p:sp>
      <p:sp>
        <p:nvSpPr>
          <p:cNvPr id="3" name="Espace réservé du texte vertical 2"/>
          <p:cNvSpPr>
            <a:spLocks noGrp="1"/>
          </p:cNvSpPr>
          <p:nvPr>
            <p:ph type="body" orient="vert" idx="1"/>
          </p:nvPr>
        </p:nvSpPr>
        <p:spPr/>
        <p:txBody>
          <a:bodyPr vert="eaVert"/>
          <a:lstStyle>
            <a:lvl5pPr latinLnBrk="0">
              <a:defRPr lang="fr-FR"/>
            </a:lvl5pPr>
            <a:lvl6pPr marL="1956816" latinLnBrk="0">
              <a:defRPr lang="fr-FR"/>
            </a:lvl6pPr>
            <a:lvl7pPr marL="1956816" latinLnBrk="0">
              <a:defRPr lang="fr-FR"/>
            </a:lvl7pPr>
            <a:lvl8pPr marL="1956816" latinLnBrk="0">
              <a:defRPr lang="fr-FR"/>
            </a:lvl8pPr>
            <a:lvl9pPr marL="1956816" latinLnBrk="0">
              <a:defRPr lang="fr-FR"/>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93B60F59-7790-45FF-B189-C32D99FF721F}" type="datetime1">
              <a:rPr lang="fr-FR" smtClean="0"/>
              <a:pPr/>
              <a:t>04/08/2019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 name="ligne"/>
          <p:cNvGrpSpPr/>
          <p:nvPr/>
        </p:nvGrpSpPr>
        <p:grpSpPr bwMode="invGray">
          <a:xfrm rot="5400000">
            <a:off x="6864412" y="3472598"/>
            <a:ext cx="6492240" cy="64008"/>
            <a:chOff x="1522413" y="1514475"/>
            <a:chExt cx="10569575" cy="64008"/>
          </a:xfrm>
        </p:grpSpPr>
        <p:sp>
          <p:nvSpPr>
            <p:cNvPr id="8"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0"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3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4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5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vertical 1"/>
          <p:cNvSpPr>
            <a:spLocks noGrp="1"/>
          </p:cNvSpPr>
          <p:nvPr>
            <p:ph type="title" orient="vert"/>
          </p:nvPr>
        </p:nvSpPr>
        <p:spPr>
          <a:xfrm>
            <a:off x="10361612" y="274639"/>
            <a:ext cx="1371600" cy="5901747"/>
          </a:xfrm>
        </p:spPr>
        <p:txBody>
          <a:bodyPr vert="eaVert"/>
          <a:lstStyle/>
          <a:p>
            <a:r>
              <a:rPr lang="fr-FR" dirty="0"/>
              <a:t>Modifiez le style du titre</a:t>
            </a:r>
          </a:p>
        </p:txBody>
      </p:sp>
      <p:sp>
        <p:nvSpPr>
          <p:cNvPr id="3" name="Espace réservé du texte vertical 2"/>
          <p:cNvSpPr>
            <a:spLocks noGrp="1"/>
          </p:cNvSpPr>
          <p:nvPr>
            <p:ph type="body" orient="vert" idx="1"/>
          </p:nvPr>
        </p:nvSpPr>
        <p:spPr>
          <a:xfrm>
            <a:off x="608012" y="277813"/>
            <a:ext cx="9144001" cy="5898573"/>
          </a:xfrm>
        </p:spPr>
        <p:txBody>
          <a:bodyPr vert="eaVert"/>
          <a:lstStyle>
            <a:lvl5pPr latinLnBrk="0">
              <a:defRPr lang="fr-FR"/>
            </a:lvl5pPr>
            <a:lvl6pPr latinLnBrk="0">
              <a:defRPr lang="fr-FR"/>
            </a:lvl6pPr>
            <a:lvl7pPr latinLnBrk="0">
              <a:defRPr lang="fr-FR"/>
            </a:lvl7pPr>
            <a:lvl8pPr latinLnBrk="0">
              <a:defRPr lang="fr-FR" baseline="0"/>
            </a:lvl8pPr>
            <a:lvl9pPr latinLnBrk="0">
              <a:defRPr lang="fr-FR"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CBDA989C-D003-4079-B0A7-D61EB2C36DE8}" type="datetime1">
              <a:rPr lang="fr-FR" smtClean="0"/>
              <a:pPr/>
              <a:t>04/08/2019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167" name="ligne"/>
          <p:cNvGrpSpPr/>
          <p:nvPr/>
        </p:nvGrpSpPr>
        <p:grpSpPr bwMode="invGray">
          <a:xfrm>
            <a:off x="1522413" y="1514475"/>
            <a:ext cx="10569575" cy="64008"/>
            <a:chOff x="1522413" y="1514475"/>
            <a:chExt cx="10569575" cy="64008"/>
          </a:xfrm>
        </p:grpSpPr>
        <p:sp>
          <p:nvSpPr>
            <p:cNvPr id="168"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9"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0"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1"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2"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3"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4"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5"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6"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7"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8"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9"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0"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1"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2"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3"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4"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5"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6"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7"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8"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9"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0"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1"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2"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3"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4"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5"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6"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7"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8"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9"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0"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1"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2"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3"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4"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5"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6"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7"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8"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9"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0"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1"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2"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3"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4"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5"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6"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7"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8"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9"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0"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1"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2"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3"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4"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5"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6"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7"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8"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9"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0"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1"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2"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3"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4"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5"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6"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7"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8"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9"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40"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41"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1"/>
          <p:cNvSpPr>
            <a:spLocks noGrp="1"/>
          </p:cNvSpPr>
          <p:nvPr>
            <p:ph type="title"/>
          </p:nvPr>
        </p:nvSpPr>
        <p:spPr>
          <a:xfrm>
            <a:off x="1522414" y="274638"/>
            <a:ext cx="9143998" cy="1020762"/>
          </a:xfrm>
        </p:spPr>
        <p:txBody>
          <a:bodyPr/>
          <a:lstStyle/>
          <a:p>
            <a:r>
              <a:rPr lang="fr-FR" dirty="0"/>
              <a:t>Modifiez le style du titre</a:t>
            </a:r>
          </a:p>
        </p:txBody>
      </p:sp>
      <p:sp>
        <p:nvSpPr>
          <p:cNvPr id="3" name="Emplacement réservé de contenu 2"/>
          <p:cNvSpPr>
            <a:spLocks noGrp="1"/>
          </p:cNvSpPr>
          <p:nvPr>
            <p:ph idx="1"/>
          </p:nvPr>
        </p:nvSpPr>
        <p:spPr/>
        <p:txBody>
          <a:bodyPr/>
          <a:lstStyle>
            <a:lvl2pPr marL="548640" latinLnBrk="0">
              <a:defRPr lang="fr-FR"/>
            </a:lvl2pPr>
            <a:lvl3pPr marL="777240" latinLnBrk="0">
              <a:defRPr lang="fr-FR"/>
            </a:lvl3pPr>
            <a:lvl4pPr marL="1005840" latinLnBrk="0">
              <a:defRPr lang="fr-FR"/>
            </a:lvl4pPr>
            <a:lvl5pPr marL="1234440" latinLnBrk="0">
              <a:defRPr lang="fr-FR"/>
            </a:lvl5pPr>
            <a:lvl6pPr marL="1463040" latinLnBrk="0">
              <a:defRPr lang="fr-FR" baseline="0"/>
            </a:lvl6pPr>
            <a:lvl7pPr marL="1691640" latinLnBrk="0">
              <a:defRPr lang="fr-FR" baseline="0"/>
            </a:lvl7pPr>
            <a:lvl8pPr marL="1920240" latinLnBrk="0">
              <a:defRPr lang="fr-FR" baseline="0"/>
            </a:lvl8pPr>
            <a:lvl9pPr marL="2148840" latinLnBrk="0">
              <a:defRPr lang="fr-FR"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CDB3BB84-2C03-44B6-A072-ED155B658770}" type="datetime1">
              <a:rPr lang="fr-FR" smtClean="0"/>
              <a:pPr/>
              <a:t>04/08/2019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255" name="ligne"/>
          <p:cNvGrpSpPr/>
          <p:nvPr/>
        </p:nvGrpSpPr>
        <p:grpSpPr bwMode="invGray">
          <a:xfrm>
            <a:off x="1584896" y="4724400"/>
            <a:ext cx="8631936" cy="64008"/>
            <a:chOff x="-4110038" y="2703513"/>
            <a:chExt cx="17394239" cy="160336"/>
          </a:xfrm>
          <a:solidFill>
            <a:schemeClr val="accent1"/>
          </a:solidFill>
        </p:grpSpPr>
        <p:sp>
          <p:nvSpPr>
            <p:cNvPr id="256" name="Forme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7" name="Forme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8" name="Forme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9" name="Forme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0" name="Forme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1" name="Forme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2" name="Forme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3" name="Forme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4" name="Forme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5" name="Forme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6" name="Forme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7" name="Forme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8" name="Forme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9" name="Forme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0" name="Forme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1" name="Forme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2" name="Forme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3" name="Forme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4" name="Forme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5" name="Forme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6" name="Forme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7" name="Forme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8" name="Forme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9" name="Forme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0" name="Forme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1" name="Forme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2" name="Forme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3" name="Forme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4" name="Forme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5" name="Forme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6" name="Forme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7" name="Forme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8" name="Forme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9" name="Forme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0" name="Forme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1" name="Forme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2" name="Forme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3" name="Forme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4" name="Forme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5" name="Forme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6" name="Forme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7" name="Forme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8" name="Forme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9" name="Forme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0" name="Forme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1" name="Forme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2" name="Forme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3" name="Forme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4" name="Forme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5" name="Forme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6" name="Forme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7" name="Forme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8" name="Forme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9" name="Forme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0" name="Forme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1" name="Forme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2" name="Forme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3" name="Forme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4" name="Forme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5" name="Forme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6" name="Forme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7" name="Forme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8" name="Forme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9" name="Forme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0" name="Forme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1" name="Forme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2" name="Forme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3" name="Forme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4" name="Forme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5" name="Forme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6" name="Forme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7" name="Forme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8" name="Forme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9" name="Forme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0" name="Forme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1" name="Forme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2" name="Forme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3" name="Forme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4" name="Forme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5" name="Forme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6" name="Forme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7" name="Forme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8" name="Forme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9" name="Forme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0" name="Forme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1" name="Forme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2" name="Forme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3" name="Forme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4" name="Forme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5" name="Forme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6" name="Forme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7" name="Forme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8" name="Forme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49" name="Forme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0" name="Forme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1" name="Forme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2" name="Forme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3" name="Forme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4" name="Forme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5" name="Forme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6" name="Forme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7" name="Forme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8" name="Forme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59" name="Forme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0" name="Forme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1" name="Forme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2" name="Forme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3" name="Forme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4" name="Forme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5" name="Forme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6" name="Forme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7" name="Forme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8" name="Forme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69" name="Forme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0" name="Forme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1" name="Forme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2" name="Forme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3" name="Forme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4" name="Forme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5" name="Forme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6" name="Forme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7" name="Forme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78" name="Forme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sp>
        <p:nvSpPr>
          <p:cNvPr id="2" name="Titre 1"/>
          <p:cNvSpPr>
            <a:spLocks noGrp="1"/>
          </p:cNvSpPr>
          <p:nvPr>
            <p:ph type="title"/>
          </p:nvPr>
        </p:nvSpPr>
        <p:spPr>
          <a:xfrm>
            <a:off x="1522413" y="1905000"/>
            <a:ext cx="9144000" cy="2667000"/>
          </a:xfrm>
        </p:spPr>
        <p:txBody>
          <a:bodyPr anchor="b">
            <a:noAutofit/>
          </a:bodyPr>
          <a:lstStyle>
            <a:lvl1pPr algn="l" latinLnBrk="0">
              <a:defRPr lang="fr-FR" sz="4400" b="0" cap="none" baseline="0"/>
            </a:lvl1pPr>
          </a:lstStyle>
          <a:p>
            <a:r>
              <a:rPr lang="fr-FR" dirty="0"/>
              <a:t>Modifiez le style du titre</a:t>
            </a:r>
          </a:p>
        </p:txBody>
      </p:sp>
      <p:sp>
        <p:nvSpPr>
          <p:cNvPr id="3" name="Espace réservé du texte 2"/>
          <p:cNvSpPr>
            <a:spLocks noGrp="1"/>
          </p:cNvSpPr>
          <p:nvPr>
            <p:ph type="body" idx="1"/>
          </p:nvPr>
        </p:nvSpPr>
        <p:spPr>
          <a:xfrm>
            <a:off x="1522413" y="5102525"/>
            <a:ext cx="9143999" cy="1069675"/>
          </a:xfrm>
        </p:spPr>
        <p:txBody>
          <a:bodyPr anchor="t">
            <a:normAutofit/>
          </a:bodyPr>
          <a:lstStyle>
            <a:lvl1pPr marL="0" indent="0" latinLnBrk="0">
              <a:spcBef>
                <a:spcPts val="0"/>
              </a:spcBef>
              <a:buNone/>
              <a:defRPr lang="fr-FR" sz="2400">
                <a:solidFill>
                  <a:schemeClr val="tx1">
                    <a:tint val="75000"/>
                  </a:schemeClr>
                </a:solidFill>
              </a:defRPr>
            </a:lvl1pPr>
            <a:lvl2pPr marL="457200" indent="0" latinLnBrk="0">
              <a:buNone/>
              <a:defRPr lang="fr-FR" sz="1800">
                <a:solidFill>
                  <a:schemeClr val="tx1">
                    <a:tint val="75000"/>
                  </a:schemeClr>
                </a:solidFill>
              </a:defRPr>
            </a:lvl2pPr>
            <a:lvl3pPr marL="914400" indent="0" latinLnBrk="0">
              <a:buNone/>
              <a:defRPr lang="fr-FR" sz="1600">
                <a:solidFill>
                  <a:schemeClr val="tx1">
                    <a:tint val="75000"/>
                  </a:schemeClr>
                </a:solidFill>
              </a:defRPr>
            </a:lvl3pPr>
            <a:lvl4pPr marL="1371600" indent="0" latinLnBrk="0">
              <a:buNone/>
              <a:defRPr lang="fr-FR" sz="1400">
                <a:solidFill>
                  <a:schemeClr val="tx1">
                    <a:tint val="75000"/>
                  </a:schemeClr>
                </a:solidFill>
              </a:defRPr>
            </a:lvl4pPr>
            <a:lvl5pPr marL="1828800" indent="0" latinLnBrk="0">
              <a:buNone/>
              <a:defRPr lang="fr-FR" sz="1400">
                <a:solidFill>
                  <a:schemeClr val="tx1">
                    <a:tint val="75000"/>
                  </a:schemeClr>
                </a:solidFill>
              </a:defRPr>
            </a:lvl5pPr>
            <a:lvl6pPr marL="2286000" indent="0" latinLnBrk="0">
              <a:buNone/>
              <a:defRPr lang="fr-FR" sz="1400">
                <a:solidFill>
                  <a:schemeClr val="tx1">
                    <a:tint val="75000"/>
                  </a:schemeClr>
                </a:solidFill>
              </a:defRPr>
            </a:lvl6pPr>
            <a:lvl7pPr marL="2743200" indent="0" latinLnBrk="0">
              <a:buNone/>
              <a:defRPr lang="fr-FR" sz="1400">
                <a:solidFill>
                  <a:schemeClr val="tx1">
                    <a:tint val="75000"/>
                  </a:schemeClr>
                </a:solidFill>
              </a:defRPr>
            </a:lvl7pPr>
            <a:lvl8pPr marL="3200400" indent="0" latinLnBrk="0">
              <a:buNone/>
              <a:defRPr lang="fr-FR" sz="1400">
                <a:solidFill>
                  <a:schemeClr val="tx1">
                    <a:tint val="75000"/>
                  </a:schemeClr>
                </a:solidFill>
              </a:defRPr>
            </a:lvl8pPr>
            <a:lvl9pPr marL="3657600" indent="0" latinLnBrk="0">
              <a:buNone/>
              <a:defRPr lang="fr-FR" sz="14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p:txBody>
          <a:bodyPr/>
          <a:lstStyle>
            <a:lvl1pPr>
              <a:defRPr/>
            </a:lvl1pPr>
          </a:lstStyle>
          <a:p>
            <a:fld id="{34197E86-50A9-4841-898B-5BBF7AAE6758}" type="datetime1">
              <a:rPr lang="fr-FR" smtClean="0"/>
              <a:pPr/>
              <a:t>04/08/2019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158" name="ligne"/>
          <p:cNvGrpSpPr/>
          <p:nvPr/>
        </p:nvGrpSpPr>
        <p:grpSpPr bwMode="invGray">
          <a:xfrm>
            <a:off x="1522413" y="1514475"/>
            <a:ext cx="10569575" cy="64008"/>
            <a:chOff x="1522413" y="1514475"/>
            <a:chExt cx="10569575" cy="64008"/>
          </a:xfrm>
        </p:grpSpPr>
        <p:sp>
          <p:nvSpPr>
            <p:cNvPr id="159"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0"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1"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2"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3"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4"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5"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6"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7"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8"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9"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0"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1"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2"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3"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4"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5"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6"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7"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8"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9"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0"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1"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2"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3"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4"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5"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6"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7"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8"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9"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0"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1"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2"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3"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4"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5"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6"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7"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8"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9"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0"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1"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2"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3"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4"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5"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6"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7"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8"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9"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0"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1"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2"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3"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4"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5"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6"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7"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8"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9"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0"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1"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2"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3"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4"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5"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6"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7"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8"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9"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0"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1"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2"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1"/>
          <p:cNvSpPr>
            <a:spLocks noGrp="1"/>
          </p:cNvSpPr>
          <p:nvPr>
            <p:ph type="title"/>
          </p:nvPr>
        </p:nvSpPr>
        <p:spPr>
          <a:xfrm>
            <a:off x="1522414" y="274638"/>
            <a:ext cx="9143998" cy="1020762"/>
          </a:xfrm>
        </p:spPr>
        <p:txBody>
          <a:bodyPr/>
          <a:lstStyle/>
          <a:p>
            <a:r>
              <a:rPr lang="fr-FR" dirty="0"/>
              <a:t>Modifiez le style du titre</a:t>
            </a:r>
          </a:p>
        </p:txBody>
      </p:sp>
      <p:sp>
        <p:nvSpPr>
          <p:cNvPr id="3" name="Emplacement réservé de contenu 2"/>
          <p:cNvSpPr>
            <a:spLocks noGrp="1"/>
          </p:cNvSpPr>
          <p:nvPr>
            <p:ph sz="half" idx="1"/>
          </p:nvPr>
        </p:nvSpPr>
        <p:spPr>
          <a:xfrm>
            <a:off x="1522413" y="1905000"/>
            <a:ext cx="4419599" cy="4267200"/>
          </a:xfrm>
        </p:spPr>
        <p:txBody>
          <a:bodyPr>
            <a:normAutofit/>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marL="1956816" latinLnBrk="0">
              <a:defRPr lang="fr-FR" sz="1600"/>
            </a:lvl6pPr>
            <a:lvl7pPr marL="1956816" latinLnBrk="0">
              <a:defRPr lang="fr-FR" sz="1600" baseline="0"/>
            </a:lvl7pPr>
            <a:lvl8pPr marL="1956816" latinLnBrk="0">
              <a:defRPr lang="fr-FR" sz="1600" baseline="0"/>
            </a:lvl8pPr>
            <a:lvl9pPr marL="1956816" latinLnBrk="0">
              <a:defRPr lang="fr-FR" sz="1600"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mplacement réservé de contenu 3"/>
          <p:cNvSpPr>
            <a:spLocks noGrp="1"/>
          </p:cNvSpPr>
          <p:nvPr>
            <p:ph sz="half" idx="2"/>
          </p:nvPr>
        </p:nvSpPr>
        <p:spPr>
          <a:xfrm>
            <a:off x="6246815" y="1905000"/>
            <a:ext cx="4419598" cy="4267200"/>
          </a:xfrm>
        </p:spPr>
        <p:txBody>
          <a:bodyPr>
            <a:normAutofit/>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marL="1956816" latinLnBrk="0">
              <a:defRPr lang="fr-FR" sz="1600"/>
            </a:lvl6pPr>
            <a:lvl7pPr marL="1956816" latinLnBrk="0">
              <a:defRPr lang="fr-FR" sz="1600"/>
            </a:lvl7pPr>
            <a:lvl8pPr marL="1956816" latinLnBrk="0">
              <a:defRPr lang="fr-FR" sz="1600" baseline="0"/>
            </a:lvl8pPr>
            <a:lvl9pPr marL="1956816" latinLnBrk="0">
              <a:defRPr lang="fr-FR" sz="1600"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p:txBody>
          <a:bodyPr/>
          <a:lstStyle>
            <a:lvl1pPr>
              <a:defRPr/>
            </a:lvl1pPr>
          </a:lstStyle>
          <a:p>
            <a:fld id="{37AFCFB7-B7E6-437D-A01D-B0DD7FE4DC91}" type="datetime1">
              <a:rPr lang="fr-FR" smtClean="0"/>
              <a:pPr/>
              <a:t>04/08/2019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160" name="ligne"/>
          <p:cNvGrpSpPr/>
          <p:nvPr/>
        </p:nvGrpSpPr>
        <p:grpSpPr bwMode="invGray">
          <a:xfrm>
            <a:off x="1522413" y="1514475"/>
            <a:ext cx="10569575" cy="64008"/>
            <a:chOff x="1522413" y="1514475"/>
            <a:chExt cx="10569575" cy="64008"/>
          </a:xfrm>
        </p:grpSpPr>
        <p:sp>
          <p:nvSpPr>
            <p:cNvPr id="161" name="Forme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2" name="Forme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3" name="Forme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4"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5"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6"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7"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8"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9"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0"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1"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2"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3"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4"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5"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6"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7"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8"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9"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0"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1"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2"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3"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4"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5"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6"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7"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8"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9"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0"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1"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2"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3"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4"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5"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6"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7"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8"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9"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0"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1"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2"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3"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4"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5"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6"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7"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8"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9"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0"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1"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2"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3"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4"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5"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6"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7"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8"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9"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0"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1"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2"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3"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4"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5"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6"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7"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8"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9"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0"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1"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2"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3"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4"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1"/>
          <p:cNvSpPr>
            <a:spLocks noGrp="1"/>
          </p:cNvSpPr>
          <p:nvPr>
            <p:ph type="title"/>
          </p:nvPr>
        </p:nvSpPr>
        <p:spPr>
          <a:xfrm>
            <a:off x="1522414" y="274638"/>
            <a:ext cx="9143998" cy="1020762"/>
          </a:xfrm>
        </p:spPr>
        <p:txBody>
          <a:bodyPr/>
          <a:lstStyle>
            <a:lvl1pPr latinLnBrk="0">
              <a:defRPr lang="fr-FR"/>
            </a:lvl1pPr>
          </a:lstStyle>
          <a:p>
            <a:r>
              <a:rPr lang="fr-FR" dirty="0"/>
              <a:t>Modifiez le style du titre</a:t>
            </a:r>
          </a:p>
        </p:txBody>
      </p:sp>
      <p:sp>
        <p:nvSpPr>
          <p:cNvPr id="3" name="Espace réservé du texte 2"/>
          <p:cNvSpPr>
            <a:spLocks noGrp="1"/>
          </p:cNvSpPr>
          <p:nvPr>
            <p:ph type="body" idx="1"/>
          </p:nvPr>
        </p:nvSpPr>
        <p:spPr>
          <a:xfrm>
            <a:off x="1522413" y="1905000"/>
            <a:ext cx="4416552" cy="762000"/>
          </a:xfrm>
        </p:spPr>
        <p:txBody>
          <a:bodyPr anchor="ctr"/>
          <a:lstStyle>
            <a:lvl1pPr marL="0" indent="0" latinLnBrk="0">
              <a:spcBef>
                <a:spcPts val="0"/>
              </a:spcBef>
              <a:buNone/>
              <a:defRPr lang="fr-FR" sz="2400" b="0"/>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dirty="0"/>
              <a:t>Modifiez les styles du texte du masque</a:t>
            </a:r>
          </a:p>
        </p:txBody>
      </p:sp>
      <p:sp>
        <p:nvSpPr>
          <p:cNvPr id="4" name="Emplacement réservé de contenu 3"/>
          <p:cNvSpPr>
            <a:spLocks noGrp="1"/>
          </p:cNvSpPr>
          <p:nvPr>
            <p:ph sz="half" idx="2"/>
          </p:nvPr>
        </p:nvSpPr>
        <p:spPr>
          <a:xfrm>
            <a:off x="1522413" y="2819399"/>
            <a:ext cx="4416552" cy="3352801"/>
          </a:xfrm>
        </p:spPr>
        <p:txBody>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marL="1956816" latinLnBrk="0">
              <a:defRPr lang="fr-FR" sz="1600"/>
            </a:lvl6pPr>
            <a:lvl7pPr marL="1956816" latinLnBrk="0">
              <a:defRPr lang="fr-FR" sz="1600" baseline="0"/>
            </a:lvl7pPr>
            <a:lvl8pPr marL="1956816" latinLnBrk="0">
              <a:defRPr lang="fr-FR" sz="1600" baseline="0"/>
            </a:lvl8pPr>
            <a:lvl9pPr marL="1956816" latinLnBrk="0">
              <a:defRPr lang="fr-FR" sz="1600"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249860" y="1905000"/>
            <a:ext cx="4416552" cy="762000"/>
          </a:xfrm>
        </p:spPr>
        <p:txBody>
          <a:bodyPr anchor="ctr"/>
          <a:lstStyle>
            <a:lvl1pPr marL="0" indent="0" latinLnBrk="0">
              <a:spcBef>
                <a:spcPts val="0"/>
              </a:spcBef>
              <a:buNone/>
              <a:defRPr lang="fr-FR" sz="2400" b="0"/>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dirty="0"/>
              <a:t>Modifiez les styles du texte du masque</a:t>
            </a:r>
          </a:p>
        </p:txBody>
      </p:sp>
      <p:sp>
        <p:nvSpPr>
          <p:cNvPr id="6" name="Emplacement réservé de contenu 5"/>
          <p:cNvSpPr>
            <a:spLocks noGrp="1"/>
          </p:cNvSpPr>
          <p:nvPr>
            <p:ph sz="quarter" idx="4"/>
          </p:nvPr>
        </p:nvSpPr>
        <p:spPr>
          <a:xfrm>
            <a:off x="6249860" y="2819399"/>
            <a:ext cx="4416552" cy="3352801"/>
          </a:xfrm>
        </p:spPr>
        <p:txBody>
          <a:bodyPr/>
          <a:lstStyle>
            <a:lvl1pPr latinLnBrk="0">
              <a:defRPr lang="fr-FR" sz="2400"/>
            </a:lvl1pPr>
            <a:lvl2pPr latinLnBrk="0">
              <a:defRPr lang="fr-FR" sz="2000"/>
            </a:lvl2pPr>
            <a:lvl3pPr latinLnBrk="0">
              <a:defRPr lang="fr-FR" sz="1800"/>
            </a:lvl3pPr>
            <a:lvl4pPr latinLnBrk="0">
              <a:defRPr lang="fr-FR" sz="1600"/>
            </a:lvl4pPr>
            <a:lvl5pPr marL="1956816" latinLnBrk="0">
              <a:defRPr lang="fr-FR" sz="1600"/>
            </a:lvl5pPr>
            <a:lvl6pPr marL="1956816" latinLnBrk="0">
              <a:defRPr lang="fr-FR" sz="1600"/>
            </a:lvl6pPr>
            <a:lvl7pPr marL="1956816" latinLnBrk="0">
              <a:defRPr lang="fr-FR" sz="1600"/>
            </a:lvl7pPr>
            <a:lvl8pPr marL="1956816" latinLnBrk="0">
              <a:defRPr lang="fr-FR" sz="1600"/>
            </a:lvl8pPr>
            <a:lvl9pPr marL="1956816" latinLnBrk="0">
              <a:defRPr lang="fr-FR" sz="16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p:cNvSpPr>
            <a:spLocks noGrp="1"/>
          </p:cNvSpPr>
          <p:nvPr>
            <p:ph type="dt" sz="half" idx="10"/>
          </p:nvPr>
        </p:nvSpPr>
        <p:spPr/>
        <p:txBody>
          <a:bodyPr/>
          <a:lstStyle>
            <a:lvl1pPr>
              <a:defRPr/>
            </a:lvl1pPr>
          </a:lstStyle>
          <a:p>
            <a:fld id="{6ABCE226-3C85-4D76-8E63-21EEC9553F60}" type="datetime1">
              <a:rPr lang="fr-FR" smtClean="0"/>
              <a:pPr/>
              <a:t>04/08/2019</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156" name="ligne"/>
          <p:cNvGrpSpPr/>
          <p:nvPr/>
        </p:nvGrpSpPr>
        <p:grpSpPr bwMode="invGray">
          <a:xfrm>
            <a:off x="1522413" y="1514475"/>
            <a:ext cx="10569575" cy="64008"/>
            <a:chOff x="1522413" y="1514475"/>
            <a:chExt cx="10569575" cy="64008"/>
          </a:xfrm>
        </p:grpSpPr>
        <p:sp>
          <p:nvSpPr>
            <p:cNvPr id="157" name="Forme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58" name="Forme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59" name="Forme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0"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1"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2"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3"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4"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5"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6"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7"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8"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69"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0"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1"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2"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3"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4"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5"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6"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7"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8"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79"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0"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1"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2"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3"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4"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5"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6"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7"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8"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89"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0"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1"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2"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3"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4"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5"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6"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7"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8"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199"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0"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1"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2"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3"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4"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5"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6"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7"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8"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09"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0"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1"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2"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3"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4"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5"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6"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7"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8"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19"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0"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1"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2"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3"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4"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5"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6"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7"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8"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29"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230"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sp>
        <p:nvSpPr>
          <p:cNvPr id="2" name="Titre 1"/>
          <p:cNvSpPr>
            <a:spLocks noGrp="1"/>
          </p:cNvSpPr>
          <p:nvPr>
            <p:ph type="title"/>
          </p:nvPr>
        </p:nvSpPr>
        <p:spPr/>
        <p:txBody>
          <a:bodyPr/>
          <a:lstStyle/>
          <a:p>
            <a:r>
              <a:rPr lang="fr-FR" dirty="0"/>
              <a:t>Modifiez le style du titre</a:t>
            </a:r>
          </a:p>
        </p:txBody>
      </p:sp>
      <p:sp>
        <p:nvSpPr>
          <p:cNvPr id="3" name="Espace réservé de la date 2"/>
          <p:cNvSpPr>
            <a:spLocks noGrp="1"/>
          </p:cNvSpPr>
          <p:nvPr>
            <p:ph type="dt" sz="half" idx="10"/>
          </p:nvPr>
        </p:nvSpPr>
        <p:spPr/>
        <p:txBody>
          <a:bodyPr/>
          <a:lstStyle>
            <a:lvl1pPr>
              <a:defRPr/>
            </a:lvl1pPr>
          </a:lstStyle>
          <a:p>
            <a:fld id="{916AF363-15FE-4751-88D3-959E66F15877}" type="datetime1">
              <a:rPr lang="fr-FR" smtClean="0"/>
              <a:pPr/>
              <a:t>04/08/2019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B618F365-F65D-4B51-BBE6-C814A8E29533}" type="datetime1">
              <a:rPr lang="fr-FR" smtClean="0"/>
              <a:pPr/>
              <a:t>04/08/2019</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615" name="cadre"/>
          <p:cNvGrpSpPr/>
          <p:nvPr/>
        </p:nvGrpSpPr>
        <p:grpSpPr bwMode="invGray">
          <a:xfrm>
            <a:off x="4417839" y="1630821"/>
            <a:ext cx="6291028" cy="4575885"/>
            <a:chOff x="4417839" y="1630821"/>
            <a:chExt cx="6291028" cy="4575885"/>
          </a:xfrm>
        </p:grpSpPr>
        <p:grpSp>
          <p:nvGrpSpPr>
            <p:cNvPr id="616" name="Groupe 615"/>
            <p:cNvGrpSpPr/>
            <p:nvPr/>
          </p:nvGrpSpPr>
          <p:grpSpPr bwMode="invGray">
            <a:xfrm>
              <a:off x="5414491" y="1630821"/>
              <a:ext cx="5294376" cy="4114800"/>
              <a:chOff x="3310555" y="716546"/>
              <a:chExt cx="5294376" cy="4114800"/>
            </a:xfrm>
          </p:grpSpPr>
          <p:grpSp>
            <p:nvGrpSpPr>
              <p:cNvPr id="768" name="Groupe 767"/>
              <p:cNvGrpSpPr/>
              <p:nvPr/>
            </p:nvGrpSpPr>
            <p:grpSpPr bwMode="invGray">
              <a:xfrm flipH="1">
                <a:off x="3310555" y="737968"/>
                <a:ext cx="5294376" cy="54864"/>
                <a:chOff x="1522413" y="1514475"/>
                <a:chExt cx="10569575" cy="64008"/>
              </a:xfrm>
              <a:solidFill>
                <a:schemeClr val="accent1"/>
              </a:solidFill>
            </p:grpSpPr>
            <p:sp>
              <p:nvSpPr>
                <p:cNvPr id="844" name="Forme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5" name="Forme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6" name="Forme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7"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8"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9"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0"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1"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2"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3"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4"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5"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6"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7"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8"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9"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0"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1"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2"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3"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4"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5"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6"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7"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8"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9"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0"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1"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2"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3"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4"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5"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6"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7"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8"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9"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0"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1"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2"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3"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4"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5"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6"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7"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8"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9"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0"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1"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2"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3"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4"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5"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6"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7"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8"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9"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0"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1"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2"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3"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4"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5"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6"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7"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8"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9"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0"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1"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2"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3"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4"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5"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6"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7"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nvGrpSpPr>
              <p:cNvPr id="769" name="Groupe 768"/>
              <p:cNvGrpSpPr/>
              <p:nvPr/>
            </p:nvGrpSpPr>
            <p:grpSpPr bwMode="invGray">
              <a:xfrm rot="16200000" flipH="1">
                <a:off x="6492229" y="2755658"/>
                <a:ext cx="4114800" cy="36576"/>
                <a:chOff x="1522413" y="1514475"/>
                <a:chExt cx="10569575" cy="64008"/>
              </a:xfrm>
              <a:solidFill>
                <a:schemeClr val="accent1"/>
              </a:solidFill>
            </p:grpSpPr>
            <p:sp>
              <p:nvSpPr>
                <p:cNvPr id="770" name="Forme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1" name="Forme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2" name="Forme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3"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4"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5"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6"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7"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8"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9"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0"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1"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2"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3"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4"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5"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6"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7"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8"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9"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0"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1"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2"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3"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4"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5"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6"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7"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8"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9"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0"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1"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2"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3"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4"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5"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6"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7"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8"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9"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0"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1"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2"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3"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4"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5"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6"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7"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8"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9"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0"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1"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2"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3"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4"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5"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6"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7"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8"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9"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0"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1"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2"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3"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4"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5"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6"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7"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8"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9"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0"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1"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2"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3"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grpSp>
          <p:nvGrpSpPr>
            <p:cNvPr id="617" name="Groupe 616"/>
            <p:cNvGrpSpPr/>
            <p:nvPr/>
          </p:nvGrpSpPr>
          <p:grpSpPr bwMode="invGray">
            <a:xfrm rot="10800000">
              <a:off x="4417839" y="2091906"/>
              <a:ext cx="5294376" cy="4114800"/>
              <a:chOff x="3310555" y="716546"/>
              <a:chExt cx="5294376" cy="4114800"/>
            </a:xfrm>
          </p:grpSpPr>
          <p:grpSp>
            <p:nvGrpSpPr>
              <p:cNvPr id="618" name="Groupe 617"/>
              <p:cNvGrpSpPr/>
              <p:nvPr/>
            </p:nvGrpSpPr>
            <p:grpSpPr bwMode="invGray">
              <a:xfrm flipH="1">
                <a:off x="3310555" y="737968"/>
                <a:ext cx="5294376" cy="54864"/>
                <a:chOff x="1522413" y="1514475"/>
                <a:chExt cx="10569575" cy="64008"/>
              </a:xfrm>
              <a:solidFill>
                <a:schemeClr val="accent1"/>
              </a:solidFill>
            </p:grpSpPr>
            <p:sp>
              <p:nvSpPr>
                <p:cNvPr id="694" name="Forme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5" name="Forme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6" name="Forme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7"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8"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9"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0"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1"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2"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3"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4"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5"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6"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7"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8"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9"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0"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1"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2"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3"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4"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5"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6"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7"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8"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9"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0"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1"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2"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3"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4"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5"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6"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7"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8"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9"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0"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1"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2"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3"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4"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5"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6"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7"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8"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9"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0"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1"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2"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3"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4"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5"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6"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7"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8"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9"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0"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1"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2"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3"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4"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5"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6"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7"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8"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9"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0"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1"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2"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3"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4"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5"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6"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7"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nvGrpSpPr>
              <p:cNvPr id="619" name="Groupe 618"/>
              <p:cNvGrpSpPr/>
              <p:nvPr/>
            </p:nvGrpSpPr>
            <p:grpSpPr bwMode="invGray">
              <a:xfrm rot="16200000" flipH="1">
                <a:off x="6492229" y="2755658"/>
                <a:ext cx="4114800" cy="36576"/>
                <a:chOff x="1522413" y="1514475"/>
                <a:chExt cx="10569575" cy="64008"/>
              </a:xfrm>
              <a:solidFill>
                <a:schemeClr val="accent1"/>
              </a:solidFill>
            </p:grpSpPr>
            <p:sp>
              <p:nvSpPr>
                <p:cNvPr id="620" name="Forme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1" name="Forme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2" name="Forme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3"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4"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5"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6"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7"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8"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9"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0"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1"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2"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3"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4"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5"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6"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7"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8"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9"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0"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1"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2"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3"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4"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5"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6"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7"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8"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9"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0"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1"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2"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3"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4"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5"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6"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7"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8"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9"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0"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1"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2"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3"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4"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5"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6"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7"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8"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9"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0"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1"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2"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3"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4"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5"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6"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7"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8"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9"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0"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1"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2"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3"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4"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5"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6"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7"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8"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9"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0"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1"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2"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3"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grpSp>
      <p:sp>
        <p:nvSpPr>
          <p:cNvPr id="2" name="Titre 1"/>
          <p:cNvSpPr>
            <a:spLocks noGrp="1"/>
          </p:cNvSpPr>
          <p:nvPr>
            <p:ph type="title"/>
          </p:nvPr>
        </p:nvSpPr>
        <p:spPr>
          <a:xfrm>
            <a:off x="1522414" y="274638"/>
            <a:ext cx="9143998" cy="1020762"/>
          </a:xfrm>
        </p:spPr>
        <p:txBody>
          <a:bodyPr anchor="b">
            <a:noAutofit/>
          </a:bodyPr>
          <a:lstStyle>
            <a:lvl1pPr algn="l" latinLnBrk="0">
              <a:defRPr lang="fr-FR" sz="3200" b="0"/>
            </a:lvl1pPr>
          </a:lstStyle>
          <a:p>
            <a:r>
              <a:rPr lang="fr-FR" dirty="0"/>
              <a:t>Modifiez le style du titre</a:t>
            </a:r>
          </a:p>
        </p:txBody>
      </p:sp>
      <p:sp>
        <p:nvSpPr>
          <p:cNvPr id="3" name="Emplacement réservé de contenu 2"/>
          <p:cNvSpPr>
            <a:spLocks noGrp="1"/>
          </p:cNvSpPr>
          <p:nvPr>
            <p:ph idx="1"/>
          </p:nvPr>
        </p:nvSpPr>
        <p:spPr>
          <a:xfrm>
            <a:off x="4710022" y="1905000"/>
            <a:ext cx="5669280" cy="4038600"/>
          </a:xfrm>
        </p:spPr>
        <p:txBody>
          <a:bodyPr>
            <a:normAutofit/>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latinLnBrk="0">
              <a:defRPr lang="fr-FR" sz="1600"/>
            </a:lvl6pPr>
            <a:lvl7pPr latinLnBrk="0">
              <a:defRPr lang="fr-FR" sz="1600" baseline="0"/>
            </a:lvl7pPr>
            <a:lvl8pPr latinLnBrk="0">
              <a:defRPr lang="fr-FR" sz="1600" baseline="0"/>
            </a:lvl8pPr>
            <a:lvl9pPr latinLnBrk="0">
              <a:defRPr lang="fr-FR" sz="1600" baseline="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1522413" y="3429000"/>
            <a:ext cx="2743200" cy="2743200"/>
          </a:xfrm>
        </p:spPr>
        <p:txBody>
          <a:bodyPr anchor="b">
            <a:normAutofit/>
          </a:bodyPr>
          <a:lstStyle>
            <a:lvl1pPr marL="0" indent="0" latinLnBrk="0">
              <a:spcBef>
                <a:spcPts val="1200"/>
              </a:spcBef>
              <a:buNone/>
              <a:defRPr lang="fr-FR" sz="1600"/>
            </a:lvl1pPr>
            <a:lvl2pPr marL="457200" indent="0" latinLnBrk="0">
              <a:buNone/>
              <a:defRPr lang="fr-FR" sz="1200"/>
            </a:lvl2pPr>
            <a:lvl3pPr marL="914400" indent="0" latinLnBrk="0">
              <a:buNone/>
              <a:defRPr lang="fr-FR" sz="1000"/>
            </a:lvl3pPr>
            <a:lvl4pPr marL="1371600" indent="0" latinLnBrk="0">
              <a:buNone/>
              <a:defRPr lang="fr-FR" sz="900"/>
            </a:lvl4pPr>
            <a:lvl5pPr marL="1828800" indent="0" latinLnBrk="0">
              <a:buNone/>
              <a:defRPr lang="fr-FR" sz="900"/>
            </a:lvl5pPr>
            <a:lvl6pPr marL="2286000" indent="0" latinLnBrk="0">
              <a:buNone/>
              <a:defRPr lang="fr-FR" sz="900"/>
            </a:lvl6pPr>
            <a:lvl7pPr marL="2743200" indent="0" latinLnBrk="0">
              <a:buNone/>
              <a:defRPr lang="fr-FR" sz="900"/>
            </a:lvl7pPr>
            <a:lvl8pPr marL="3200400" indent="0" latinLnBrk="0">
              <a:buNone/>
              <a:defRPr lang="fr-FR" sz="900"/>
            </a:lvl8pPr>
            <a:lvl9pPr marL="3657600" indent="0" latinLnBrk="0">
              <a:buNone/>
              <a:defRPr lang="fr-FR" sz="9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lvl1pPr>
              <a:defRPr/>
            </a:lvl1pPr>
          </a:lstStyle>
          <a:p>
            <a:fld id="{16FD7C2D-E246-4BFD-B70C-5F6DB55879B4}" type="datetime1">
              <a:rPr lang="fr-FR" smtClean="0"/>
              <a:pPr/>
              <a:t>04/08/2019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614" name="cadre"/>
          <p:cNvGrpSpPr/>
          <p:nvPr/>
        </p:nvGrpSpPr>
        <p:grpSpPr bwMode="invGray">
          <a:xfrm flipH="1">
            <a:off x="1447500" y="1630821"/>
            <a:ext cx="6291028" cy="4575885"/>
            <a:chOff x="4417839" y="1630821"/>
            <a:chExt cx="6291028" cy="4575885"/>
          </a:xfrm>
        </p:grpSpPr>
        <p:grpSp>
          <p:nvGrpSpPr>
            <p:cNvPr id="615" name="Groupe 614"/>
            <p:cNvGrpSpPr/>
            <p:nvPr/>
          </p:nvGrpSpPr>
          <p:grpSpPr bwMode="invGray">
            <a:xfrm>
              <a:off x="5414491" y="1630821"/>
              <a:ext cx="5294376" cy="4114800"/>
              <a:chOff x="3310555" y="716546"/>
              <a:chExt cx="5294376" cy="4114800"/>
            </a:xfrm>
          </p:grpSpPr>
          <p:grpSp>
            <p:nvGrpSpPr>
              <p:cNvPr id="767" name="Groupe 766"/>
              <p:cNvGrpSpPr/>
              <p:nvPr/>
            </p:nvGrpSpPr>
            <p:grpSpPr bwMode="invGray">
              <a:xfrm flipH="1">
                <a:off x="3310555" y="737968"/>
                <a:ext cx="5294376" cy="54864"/>
                <a:chOff x="1522413" y="1514475"/>
                <a:chExt cx="10569575" cy="64008"/>
              </a:xfrm>
              <a:solidFill>
                <a:schemeClr val="accent1"/>
              </a:solidFill>
            </p:grpSpPr>
            <p:sp>
              <p:nvSpPr>
                <p:cNvPr id="843" name="Forme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4" name="Forme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5" name="Forme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6"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7"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8"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9"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0"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1"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2"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3"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4"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5"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6"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7"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8"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59"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0"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1"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2"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3"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4"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5"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6"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7"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8"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69"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0"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1"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2"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3"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4"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5"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6"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7"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8"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79"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0"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1"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2"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3"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4"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5"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6"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7"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8"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89"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0"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1"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2"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3"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4"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5"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6"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7"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8"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99"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0"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1"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2"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3"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4"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5"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6"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7"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8"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09"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0"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1"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2"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3"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4"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5"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916"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nvGrpSpPr>
              <p:cNvPr id="768" name="Groupe 767"/>
              <p:cNvGrpSpPr/>
              <p:nvPr/>
            </p:nvGrpSpPr>
            <p:grpSpPr bwMode="invGray">
              <a:xfrm rot="16200000" flipH="1">
                <a:off x="6492229" y="2755658"/>
                <a:ext cx="4114800" cy="36576"/>
                <a:chOff x="1522413" y="1514475"/>
                <a:chExt cx="10569575" cy="64008"/>
              </a:xfrm>
              <a:solidFill>
                <a:schemeClr val="accent1"/>
              </a:solidFill>
            </p:grpSpPr>
            <p:sp>
              <p:nvSpPr>
                <p:cNvPr id="769" name="Forme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0" name="Forme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1" name="Forme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2"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3"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4"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5"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6"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7"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8"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79"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0"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1"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2"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3"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4"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5"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6"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7"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8"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89"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0"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1"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2"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3"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4"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5"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6"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7"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8"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99"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0"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1"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2"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3"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4"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5"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6"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7"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8"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09"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0"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1"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2"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3"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4"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5"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6"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7"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8"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19"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0"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1"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2"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3"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4"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5"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6"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7"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8"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29"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0"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1"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2"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3"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4"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5"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6"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7"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8"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39"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0"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1"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842"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grpSp>
          <p:nvGrpSpPr>
            <p:cNvPr id="616" name="Groupe 615"/>
            <p:cNvGrpSpPr/>
            <p:nvPr/>
          </p:nvGrpSpPr>
          <p:grpSpPr bwMode="invGray">
            <a:xfrm rot="10800000">
              <a:off x="4417839" y="2091906"/>
              <a:ext cx="5294376" cy="4114800"/>
              <a:chOff x="3310555" y="716546"/>
              <a:chExt cx="5294376" cy="4114800"/>
            </a:xfrm>
          </p:grpSpPr>
          <p:grpSp>
            <p:nvGrpSpPr>
              <p:cNvPr id="617" name="Groupe 616"/>
              <p:cNvGrpSpPr/>
              <p:nvPr/>
            </p:nvGrpSpPr>
            <p:grpSpPr bwMode="invGray">
              <a:xfrm flipH="1">
                <a:off x="3310555" y="737968"/>
                <a:ext cx="5294376" cy="54864"/>
                <a:chOff x="1522413" y="1514475"/>
                <a:chExt cx="10569575" cy="64008"/>
              </a:xfrm>
              <a:solidFill>
                <a:schemeClr val="accent1"/>
              </a:solidFill>
            </p:grpSpPr>
            <p:sp>
              <p:nvSpPr>
                <p:cNvPr id="693" name="Forme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4" name="Forme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5" name="Forme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6" name="Forme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7" name="Forme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8" name="Forme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9" name="Forme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0" name="Forme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1" name="Forme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2" name="Forme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3" name="Forme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4" name="Forme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5" name="Forme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6" name="Forme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7" name="Forme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8" name="Forme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09" name="Forme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0" name="Forme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1" name="Forme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2" name="Forme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3" name="Forme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4" name="Forme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5" name="Forme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6" name="Forme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7" name="Forme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8" name="Forme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19" name="Forme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0" name="Forme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1" name="Forme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2" name="Forme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3" name="Forme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4" name="Forme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5" name="Forme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6" name="Forme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7" name="Forme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8" name="Forme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29" name="Forme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0" name="Forme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1" name="Forme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2" name="Forme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3" name="Forme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4" name="Forme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5" name="Forme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6" name="Forme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7" name="Forme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8" name="Forme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39" name="Forme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0" name="Forme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1" name="Forme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2" name="Forme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3" name="Forme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4" name="Forme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5" name="Forme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6" name="Forme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7" name="Forme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8" name="Forme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49" name="Forme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0" name="Forme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1" name="Forme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2" name="Forme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3" name="Forme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4" name="Forme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5" name="Forme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6" name="Forme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7" name="Forme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8" name="Forme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59" name="Forme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0" name="Forme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1" name="Forme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2" name="Forme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3" name="Forme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4" name="Forme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5" name="Forme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766" name="Forme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nvGrpSpPr>
              <p:cNvPr id="618" name="Groupe 617"/>
              <p:cNvGrpSpPr/>
              <p:nvPr/>
            </p:nvGrpSpPr>
            <p:grpSpPr bwMode="invGray">
              <a:xfrm rot="16200000" flipH="1">
                <a:off x="6492229" y="2755658"/>
                <a:ext cx="4114800" cy="36576"/>
                <a:chOff x="1522413" y="1514475"/>
                <a:chExt cx="10569575" cy="64008"/>
              </a:xfrm>
              <a:solidFill>
                <a:schemeClr val="accent1"/>
              </a:solidFill>
            </p:grpSpPr>
            <p:sp>
              <p:nvSpPr>
                <p:cNvPr id="619" name="Forme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0" name="Forme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1" name="Forme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2" name="Forme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3" name="Forme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4" name="Forme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5" name="Forme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6" name="Forme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7" name="Forme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8" name="Forme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29" name="Forme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0" name="Forme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1" name="Forme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2" name="Forme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3" name="Forme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4" name="Forme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5" name="Forme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6" name="Forme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7" name="Forme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8" name="Forme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39" name="Forme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0" name="Forme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1" name="Forme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2" name="Forme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3" name="Forme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4" name="Forme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5" name="Forme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6" name="Forme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7" name="Forme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8" name="Forme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49" name="Forme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0" name="Forme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1" name="Forme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2" name="Forme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3" name="Forme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4" name="Forme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5" name="Forme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6" name="Forme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7" name="Forme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8" name="Forme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59" name="Forme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0" name="Forme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1" name="Forme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2" name="Forme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3" name="Forme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4" name="Forme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5" name="Forme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6" name="Forme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7" name="Forme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8" name="Forme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69" name="Forme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0" name="Forme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1" name="Forme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2" name="Forme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3" name="Forme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4" name="Forme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5" name="Forme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6" name="Forme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7" name="Forme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8" name="Forme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79" name="Forme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0" name="Forme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1" name="Forme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2" name="Forme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3" name="Forme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4" name="Forme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5" name="Forme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6" name="Forme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7" name="Forme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8" name="Forme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89" name="Forme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0" name="Forme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1" name="Forme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sp>
              <p:nvSpPr>
                <p:cNvPr id="692" name="Forme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dirty="0">
                    <a:ln>
                      <a:noFill/>
                    </a:ln>
                  </a:endParaRPr>
                </a:p>
              </p:txBody>
            </p:sp>
          </p:grpSp>
        </p:grpSp>
      </p:grpSp>
      <p:sp>
        <p:nvSpPr>
          <p:cNvPr id="2" name="Titre 1"/>
          <p:cNvSpPr>
            <a:spLocks noGrp="1"/>
          </p:cNvSpPr>
          <p:nvPr>
            <p:ph type="title"/>
          </p:nvPr>
        </p:nvSpPr>
        <p:spPr>
          <a:xfrm>
            <a:off x="1522414" y="274638"/>
            <a:ext cx="9143998" cy="1020762"/>
          </a:xfrm>
        </p:spPr>
        <p:txBody>
          <a:bodyPr anchor="b">
            <a:noAutofit/>
          </a:bodyPr>
          <a:lstStyle>
            <a:lvl1pPr algn="l" latinLnBrk="0">
              <a:defRPr lang="fr-FR" sz="3200" b="0"/>
            </a:lvl1pPr>
          </a:lstStyle>
          <a:p>
            <a:r>
              <a:rPr lang="fr-FR" dirty="0"/>
              <a:t>Modifiez le style du titre</a:t>
            </a:r>
          </a:p>
        </p:txBody>
      </p:sp>
      <p:sp>
        <p:nvSpPr>
          <p:cNvPr id="3" name="Espace réservé d’image 2"/>
          <p:cNvSpPr>
            <a:spLocks noGrp="1"/>
          </p:cNvSpPr>
          <p:nvPr>
            <p:ph type="pic" idx="1"/>
          </p:nvPr>
        </p:nvSpPr>
        <p:spPr>
          <a:xfrm>
            <a:off x="1745838" y="1884311"/>
            <a:ext cx="5669280" cy="4041648"/>
          </a:xfrm>
          <a:solidFill>
            <a:schemeClr val="bg1"/>
          </a:solidFill>
        </p:spPr>
        <p:txBody>
          <a:bodyPr tIns="914400">
            <a:normAutofit/>
          </a:bodyPr>
          <a:lstStyle>
            <a:lvl1pPr marL="0" indent="0" algn="ctr" latinLnBrk="0">
              <a:buNone/>
              <a:defRPr lang="fr-FR" sz="2400"/>
            </a:lvl1pPr>
            <a:lvl2pPr marL="457200" indent="0" latinLnBrk="0">
              <a:buNone/>
              <a:defRPr lang="fr-FR" sz="2800"/>
            </a:lvl2pPr>
            <a:lvl3pPr marL="914400" indent="0" latinLnBrk="0">
              <a:buNone/>
              <a:defRPr lang="fr-FR" sz="2400"/>
            </a:lvl3pPr>
            <a:lvl4pPr marL="1371600" indent="0" latinLnBrk="0">
              <a:buNone/>
              <a:defRPr lang="fr-FR" sz="2000"/>
            </a:lvl4pPr>
            <a:lvl5pPr marL="1828800" indent="0" latinLnBrk="0">
              <a:buNone/>
              <a:defRPr lang="fr-FR" sz="2000"/>
            </a:lvl5pPr>
            <a:lvl6pPr marL="2286000" indent="0" latinLnBrk="0">
              <a:buNone/>
              <a:defRPr lang="fr-FR" sz="2000"/>
            </a:lvl6pPr>
            <a:lvl7pPr marL="2743200" indent="0" latinLnBrk="0">
              <a:buNone/>
              <a:defRPr lang="fr-FR" sz="2000"/>
            </a:lvl7pPr>
            <a:lvl8pPr marL="3200400" indent="0" latinLnBrk="0">
              <a:buNone/>
              <a:defRPr lang="fr-FR" sz="2000"/>
            </a:lvl8pPr>
            <a:lvl9pPr marL="3657600" indent="0" latinLnBrk="0">
              <a:buNone/>
              <a:defRPr lang="fr-FR" sz="2000"/>
            </a:lvl9pPr>
          </a:lstStyle>
          <a:p>
            <a:r>
              <a:rPr lang="fr-FR" dirty="0"/>
              <a:t>Cliquez sur l’icône pour ajouter une image</a:t>
            </a:r>
          </a:p>
        </p:txBody>
      </p:sp>
      <p:sp>
        <p:nvSpPr>
          <p:cNvPr id="4" name="Espace réservé du texte 3"/>
          <p:cNvSpPr>
            <a:spLocks noGrp="1"/>
          </p:cNvSpPr>
          <p:nvPr>
            <p:ph type="body" sz="half" idx="2"/>
          </p:nvPr>
        </p:nvSpPr>
        <p:spPr>
          <a:xfrm>
            <a:off x="7905959" y="3411748"/>
            <a:ext cx="2743200" cy="2743200"/>
          </a:xfrm>
        </p:spPr>
        <p:txBody>
          <a:bodyPr anchor="b">
            <a:normAutofit/>
          </a:bodyPr>
          <a:lstStyle>
            <a:lvl1pPr marL="0" indent="0" latinLnBrk="0">
              <a:spcBef>
                <a:spcPts val="1200"/>
              </a:spcBef>
              <a:buNone/>
              <a:defRPr lang="fr-FR" sz="1600"/>
            </a:lvl1pPr>
            <a:lvl2pPr marL="457200" indent="0" latinLnBrk="0">
              <a:buNone/>
              <a:defRPr lang="fr-FR" sz="1200"/>
            </a:lvl2pPr>
            <a:lvl3pPr marL="914400" indent="0" latinLnBrk="0">
              <a:buNone/>
              <a:defRPr lang="fr-FR" sz="1000"/>
            </a:lvl3pPr>
            <a:lvl4pPr marL="1371600" indent="0" latinLnBrk="0">
              <a:buNone/>
              <a:defRPr lang="fr-FR" sz="900"/>
            </a:lvl4pPr>
            <a:lvl5pPr marL="1828800" indent="0" latinLnBrk="0">
              <a:buNone/>
              <a:defRPr lang="fr-FR" sz="900"/>
            </a:lvl5pPr>
            <a:lvl6pPr marL="2286000" indent="0" latinLnBrk="0">
              <a:buNone/>
              <a:defRPr lang="fr-FR" sz="900"/>
            </a:lvl6pPr>
            <a:lvl7pPr marL="2743200" indent="0" latinLnBrk="0">
              <a:buNone/>
              <a:defRPr lang="fr-FR" sz="900"/>
            </a:lvl7pPr>
            <a:lvl8pPr marL="3200400" indent="0" latinLnBrk="0">
              <a:buNone/>
              <a:defRPr lang="fr-FR" sz="900"/>
            </a:lvl8pPr>
            <a:lvl9pPr marL="3657600" indent="0" latinLnBrk="0">
              <a:buNone/>
              <a:defRPr lang="fr-FR" sz="9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lvl1pPr>
              <a:defRPr/>
            </a:lvl1pPr>
          </a:lstStyle>
          <a:p>
            <a:fld id="{26A7CF18-42E7-4BED-BC7C-FFF4232D1F68}" type="datetime1">
              <a:rPr lang="fr-FR" smtClean="0"/>
              <a:pPr/>
              <a:t>04/08/2019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25BA54BD-C84D-46CE-8B72-31BFB26ABA43}" type="slidenum">
              <a:rPr lang="fr-FR" smtClean="0"/>
              <a:t>‹#›</a:t>
            </a:fld>
            <a:endParaRPr lang="fr-F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fr-FR" dirty="0"/>
              <a:t>Modifiez le style du titre</a:t>
            </a:r>
          </a:p>
        </p:txBody>
      </p:sp>
      <p:sp>
        <p:nvSpPr>
          <p:cNvPr id="3" name="Espace réservé du texte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latinLnBrk="0">
              <a:defRPr lang="fr-FR" sz="1000">
                <a:solidFill>
                  <a:schemeClr val="tx1">
                    <a:tint val="75000"/>
                  </a:schemeClr>
                </a:solidFill>
              </a:defRPr>
            </a:lvl1pPr>
          </a:lstStyle>
          <a:p>
            <a:fld id="{03BF06A9-6E67-4010-8FD8-2DBF40902C9F}" type="datetime1">
              <a:rPr lang="fr-FR" smtClean="0"/>
              <a:pPr/>
              <a:t>04/08/2019</a:t>
            </a:fld>
            <a:endParaRPr lang="fr-FR" dirty="0"/>
          </a:p>
        </p:txBody>
      </p:sp>
      <p:sp>
        <p:nvSpPr>
          <p:cNvPr id="5" name="Espace réservé du pied de page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latinLnBrk="0">
              <a:defRPr lang="fr-FR" sz="10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latinLnBrk="0">
              <a:defRPr lang="fr-FR" sz="1000">
                <a:solidFill>
                  <a:schemeClr val="tx1">
                    <a:tint val="75000"/>
                  </a:schemeClr>
                </a:solidFill>
              </a:defRPr>
            </a:lvl1pPr>
          </a:lstStyle>
          <a:p>
            <a:fld id="{25BA54BD-C84D-46CE-8B72-31BFB26ABA43}" type="slidenum">
              <a:rPr lang="fr-FR" smtClean="0"/>
              <a:pPr/>
              <a:t>‹#›</a:t>
            </a:fld>
            <a:endParaRPr lang="fr-F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fr-F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lang="fr-F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fr-F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fr-F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fr-F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fr-F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fr-F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fr-F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fr-F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fr-FR" sz="16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Html5 &amp; Css3 Lecture 1</a:t>
            </a:r>
          </a:p>
        </p:txBody>
      </p:sp>
      <p:sp>
        <p:nvSpPr>
          <p:cNvPr id="3" name="Sous-titre 2"/>
          <p:cNvSpPr>
            <a:spLocks noGrp="1"/>
          </p:cNvSpPr>
          <p:nvPr>
            <p:ph type="subTitle" idx="1"/>
          </p:nvPr>
        </p:nvSpPr>
        <p:spPr/>
        <p:txBody>
          <a:bodyPr/>
          <a:lstStyle/>
          <a:p>
            <a:r>
              <a:rPr lang="fr-FR" dirty="0"/>
              <a:t>Sir Muhammad Khurram Khan</a:t>
            </a:r>
          </a:p>
          <a:p>
            <a:endParaRPr lang="fr-FR"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a:lstStyle/>
          <a:p>
            <a:r>
              <a:rPr lang="fr-FR" dirty="0"/>
              <a:t>Objective of </a:t>
            </a:r>
            <a:r>
              <a:rPr lang="fr-FR" dirty="0" err="1"/>
              <a:t>today</a:t>
            </a:r>
            <a:r>
              <a:rPr lang="fr-FR" dirty="0"/>
              <a:t> Lecture!</a:t>
            </a:r>
          </a:p>
        </p:txBody>
      </p:sp>
      <p:sp>
        <p:nvSpPr>
          <p:cNvPr id="14" name="Emplacement réservé de contenu 13"/>
          <p:cNvSpPr>
            <a:spLocks noGrp="1"/>
          </p:cNvSpPr>
          <p:nvPr>
            <p:ph idx="1"/>
          </p:nvPr>
        </p:nvSpPr>
        <p:spPr/>
        <p:txBody>
          <a:bodyPr/>
          <a:lstStyle/>
          <a:p>
            <a:r>
              <a:rPr lang="fr-FR" dirty="0"/>
              <a:t>Introduction to Web Server Architecture.</a:t>
            </a:r>
          </a:p>
          <a:p>
            <a:r>
              <a:rPr lang="fr-FR" dirty="0"/>
              <a:t>Concepts About How web </a:t>
            </a:r>
            <a:r>
              <a:rPr lang="fr-FR" dirty="0" err="1"/>
              <a:t>works</a:t>
            </a:r>
            <a:r>
              <a:rPr lang="fr-FR" dirty="0"/>
              <a:t>.</a:t>
            </a:r>
          </a:p>
          <a:p>
            <a:r>
              <a:rPr lang="fr-FR" dirty="0"/>
              <a:t>Baby </a:t>
            </a:r>
            <a:r>
              <a:rPr lang="fr-FR" dirty="0" err="1"/>
              <a:t>Steps</a:t>
            </a:r>
            <a:r>
              <a:rPr lang="fr-FR" dirty="0"/>
              <a:t> </a:t>
            </a:r>
            <a:r>
              <a:rPr lang="fr-FR" dirty="0" err="1"/>
              <a:t>with</a:t>
            </a:r>
            <a:r>
              <a:rPr lang="fr-FR" dirty="0"/>
              <a:t> Html5.</a:t>
            </a:r>
          </a:p>
          <a:p>
            <a:r>
              <a:rPr lang="fr-FR" dirty="0"/>
              <a:t>Introduction to </a:t>
            </a:r>
            <a:r>
              <a:rPr lang="fr-FR" dirty="0" err="1"/>
              <a:t>Css</a:t>
            </a:r>
            <a:r>
              <a:rPr lang="fr-FR" dirty="0"/>
              <a:t>.</a:t>
            </a:r>
          </a:p>
          <a:p>
            <a:r>
              <a:rPr lang="fr-FR" dirty="0"/>
              <a:t>Dive  </a:t>
            </a:r>
            <a:r>
              <a:rPr lang="fr-FR" dirty="0" err="1"/>
              <a:t>into</a:t>
            </a:r>
            <a:r>
              <a:rPr lang="fr-FR" dirty="0"/>
              <a:t> Html + css3</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to </a:t>
            </a:r>
            <a:r>
              <a:rPr lang="fr-FR" dirty="0" smtClean="0"/>
              <a:t>Client Web </a:t>
            </a:r>
            <a:r>
              <a:rPr lang="fr-FR" dirty="0"/>
              <a:t>Server Architecture.</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6632" y="1676400"/>
            <a:ext cx="11137980" cy="4343400"/>
          </a:xfr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to Client Web Server Architecture.</a:t>
            </a:r>
          </a:p>
        </p:txBody>
      </p:sp>
      <p:sp>
        <p:nvSpPr>
          <p:cNvPr id="6" name="Emplacement réservé de contenu 5"/>
          <p:cNvSpPr>
            <a:spLocks noGrp="1"/>
          </p:cNvSpPr>
          <p:nvPr>
            <p:ph sz="half" idx="2"/>
          </p:nvPr>
        </p:nvSpPr>
        <p:spPr/>
        <p:txBody>
          <a:bodyPr>
            <a:normAutofit fontScale="85000" lnSpcReduction="20000"/>
          </a:bodyPr>
          <a:lstStyle/>
          <a:p>
            <a:r>
              <a:rPr lang="en-US" dirty="0"/>
              <a:t>Web Server Working</a:t>
            </a:r>
          </a:p>
          <a:p>
            <a:r>
              <a:rPr lang="en-US" dirty="0"/>
              <a:t>Web server respond to the client request in either of the following two ways:</a:t>
            </a:r>
          </a:p>
          <a:p>
            <a:r>
              <a:rPr lang="en-US" dirty="0"/>
              <a:t>Sending the file to the client associated with the requested URL.</a:t>
            </a:r>
          </a:p>
          <a:p>
            <a:r>
              <a:rPr lang="en-US" dirty="0"/>
              <a:t>Generating response by invoking a script and communicating with database</a:t>
            </a:r>
          </a:p>
          <a:p>
            <a:r>
              <a:rPr lang="en-US" dirty="0"/>
              <a:t>If client has requested for some other resources then the web server will contact to the application server and data store to construct the HTTP response.</a:t>
            </a:r>
          </a:p>
          <a:p>
            <a:endParaRPr lang="fr-FR" dirty="0"/>
          </a:p>
        </p:txBody>
      </p:sp>
      <p:sp>
        <p:nvSpPr>
          <p:cNvPr id="3" name="Content Placeholder 2"/>
          <p:cNvSpPr>
            <a:spLocks noGrp="1"/>
          </p:cNvSpPr>
          <p:nvPr>
            <p:ph sz="half" idx="1"/>
          </p:nvPr>
        </p:nvSpPr>
        <p:spPr/>
        <p:txBody>
          <a:bodyPr>
            <a:normAutofit fontScale="85000" lnSpcReduction="20000"/>
          </a:bodyPr>
          <a:lstStyle/>
          <a:p>
            <a:r>
              <a:rPr lang="en-US" b="1" dirty="0"/>
              <a:t>Web server</a:t>
            </a:r>
            <a:r>
              <a:rPr lang="en-US" dirty="0"/>
              <a:t> is a computer where the web content is stored. Basically web server is used to host the web sites but there exists other web servers also such as gaming, storage, FTP, email etc</a:t>
            </a:r>
            <a:r>
              <a:rPr lang="en-US" dirty="0" smtClean="0"/>
              <a:t>.</a:t>
            </a:r>
          </a:p>
          <a:p>
            <a:r>
              <a:rPr lang="en-US" dirty="0"/>
              <a:t>When client sends request for a web page, the web server search for the requested page if requested page is found then it will send it to client with an HTTP response.</a:t>
            </a:r>
          </a:p>
          <a:p>
            <a:r>
              <a:rPr lang="en-US" dirty="0"/>
              <a:t>If the requested web page is not found, web server will the send an </a:t>
            </a:r>
            <a:r>
              <a:rPr lang="en-US" b="1" dirty="0"/>
              <a:t>HTTP </a:t>
            </a:r>
            <a:r>
              <a:rPr lang="en-US" b="1" dirty="0" err="1"/>
              <a:t>response:Error</a:t>
            </a:r>
            <a:r>
              <a:rPr lang="en-US" b="1" dirty="0"/>
              <a:t> 404 Not found.</a:t>
            </a:r>
            <a:endParaRPr lang="en-US" dirty="0"/>
          </a:p>
          <a:p>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Concepts About How web </a:t>
            </a:r>
            <a:r>
              <a:rPr lang="fr-FR" dirty="0" err="1"/>
              <a:t>works</a:t>
            </a:r>
            <a:r>
              <a:rPr lang="fr-FR" dirty="0"/>
              <a:t>.</a:t>
            </a:r>
          </a:p>
        </p:txBody>
      </p:sp>
      <p:sp>
        <p:nvSpPr>
          <p:cNvPr id="3" name="Espace réservé du texte 2"/>
          <p:cNvSpPr>
            <a:spLocks noGrp="1"/>
          </p:cNvSpPr>
          <p:nvPr>
            <p:ph type="body" idx="1"/>
          </p:nvPr>
        </p:nvSpPr>
        <p:spPr/>
        <p:txBody>
          <a:bodyPr/>
          <a:lstStyle/>
          <a:p>
            <a:r>
              <a:rPr lang="fr-FR" dirty="0" smtClean="0"/>
              <a:t>Concepts in </a:t>
            </a:r>
            <a:r>
              <a:rPr lang="fr-FR" dirty="0" err="1" smtClean="0"/>
              <a:t>words</a:t>
            </a:r>
            <a:endParaRPr lang="fr-FR" dirty="0"/>
          </a:p>
        </p:txBody>
      </p:sp>
      <p:sp>
        <p:nvSpPr>
          <p:cNvPr id="4" name="Emplacement réservé de contenu 3"/>
          <p:cNvSpPr>
            <a:spLocks noGrp="1"/>
          </p:cNvSpPr>
          <p:nvPr>
            <p:ph sz="half" idx="2"/>
          </p:nvPr>
        </p:nvSpPr>
        <p:spPr/>
        <p:txBody>
          <a:bodyPr>
            <a:normAutofit fontScale="70000" lnSpcReduction="20000"/>
          </a:bodyPr>
          <a:lstStyle/>
          <a:p>
            <a:r>
              <a:rPr lang="en-US" dirty="0"/>
              <a:t>Clients are the typical web user's internet-connected devices (for example, your computer connected to your Wi-Fi, or your phone connected to your mobile network) and web-accessing software available on those devices (usually a web browser like Firefox or Chrome).</a:t>
            </a:r>
          </a:p>
          <a:p>
            <a:r>
              <a:rPr lang="en-US" dirty="0"/>
              <a:t>Servers are computers that store webpages, sites, or apps. When a client device wants to access a webpage, a copy of the webpage is downloaded from the server onto the client machine to be displayed in the user's web browser.</a:t>
            </a:r>
          </a:p>
          <a:p>
            <a:endParaRPr lang="fr-FR" dirty="0"/>
          </a:p>
        </p:txBody>
      </p:sp>
      <p:sp>
        <p:nvSpPr>
          <p:cNvPr id="5" name="Espace réservé du texte 4"/>
          <p:cNvSpPr>
            <a:spLocks noGrp="1"/>
          </p:cNvSpPr>
          <p:nvPr>
            <p:ph type="body" sz="quarter" idx="3"/>
          </p:nvPr>
        </p:nvSpPr>
        <p:spPr/>
        <p:txBody>
          <a:bodyPr>
            <a:normAutofit fontScale="70000" lnSpcReduction="20000"/>
          </a:bodyPr>
          <a:lstStyle/>
          <a:p>
            <a:r>
              <a:rPr lang="en-US" b="1" dirty="0"/>
              <a:t>Your internet connection</a:t>
            </a:r>
            <a:r>
              <a:rPr lang="en-US" dirty="0"/>
              <a:t>: Allows you to send and receive data on the web. It's basically like the street between your house and the shop.</a:t>
            </a:r>
          </a:p>
          <a:p>
            <a:endParaRPr lang="fr-FR" dirty="0"/>
          </a:p>
        </p:txBody>
      </p:sp>
      <p:sp>
        <p:nvSpPr>
          <p:cNvPr id="6" name="Emplacement réservé de contenu 5"/>
          <p:cNvSpPr>
            <a:spLocks noGrp="1"/>
          </p:cNvSpPr>
          <p:nvPr>
            <p:ph sz="quarter" idx="4"/>
          </p:nvPr>
        </p:nvSpPr>
        <p:spPr/>
        <p:txBody>
          <a:bodyPr>
            <a:normAutofit lnSpcReduction="10000"/>
          </a:bodyPr>
          <a:lstStyle/>
          <a:p>
            <a:r>
              <a:rPr lang="en-US" b="1" dirty="0"/>
              <a:t>TCP/IP</a:t>
            </a:r>
            <a:r>
              <a:rPr lang="en-US" dirty="0"/>
              <a:t>: Transmission Control Protocol and Internet Protocol are communication protocols that define how data should travel across the web. This is like the transport mechanisms that let you place an order, go to the shop, and buy your goods. In our example, this is like a car or a bike (or however else you might get around).</a:t>
            </a:r>
          </a:p>
          <a:p>
            <a:endParaRPr lang="fr-FR"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Concepts About How web </a:t>
            </a:r>
            <a:r>
              <a:rPr lang="fr-FR" dirty="0" err="1"/>
              <a:t>works</a:t>
            </a:r>
            <a:r>
              <a:rPr lang="fr-FR" dirty="0"/>
              <a:t>.</a:t>
            </a:r>
          </a:p>
        </p:txBody>
      </p:sp>
      <p:sp>
        <p:nvSpPr>
          <p:cNvPr id="3" name="Rectangle 2"/>
          <p:cNvSpPr/>
          <p:nvPr/>
        </p:nvSpPr>
        <p:spPr>
          <a:xfrm>
            <a:off x="1293812" y="1752600"/>
            <a:ext cx="10439400" cy="4801314"/>
          </a:xfrm>
          <a:prstGeom prst="rect">
            <a:avLst/>
          </a:prstGeom>
        </p:spPr>
        <p:txBody>
          <a:bodyPr wrap="square">
            <a:spAutoFit/>
          </a:bodyPr>
          <a:lstStyle/>
          <a:p>
            <a:pPr>
              <a:buFont typeface="Arial" panose="020B0604020202020204" pitchFamily="34" charset="0"/>
              <a:buChar char="•"/>
            </a:pPr>
            <a:r>
              <a:rPr lang="en-US" b="1" dirty="0">
                <a:latin typeface="Arial" panose="020B0604020202020204" pitchFamily="34" charset="0"/>
              </a:rPr>
              <a:t>DNS</a:t>
            </a:r>
            <a:r>
              <a:rPr lang="en-US" dirty="0">
                <a:latin typeface="Arial" panose="020B0604020202020204" pitchFamily="34" charset="0"/>
              </a:rPr>
              <a:t>: 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 (see below). This is like looking up the address of the shop so you can access it</a:t>
            </a:r>
            <a:r>
              <a:rPr lang="en-US" dirty="0" smtClean="0">
                <a:latin typeface="Arial" panose="020B0604020202020204" pitchFamily="34" charset="0"/>
              </a:rPr>
              <a:t>.</a:t>
            </a:r>
          </a:p>
          <a:p>
            <a:pPr>
              <a:buFont typeface="Arial" panose="020B0604020202020204" pitchFamily="34" charset="0"/>
              <a:buChar char="•"/>
            </a:pPr>
            <a:endParaRPr lang="en-US" dirty="0" smtClean="0">
              <a:latin typeface="Arial" panose="020B0604020202020204" pitchFamily="34" charset="0"/>
            </a:endParaRPr>
          </a:p>
          <a:p>
            <a:pPr>
              <a:buFont typeface="Arial" panose="020B0604020202020204" pitchFamily="34" charset="0"/>
              <a:buChar char="•"/>
            </a:pPr>
            <a:r>
              <a:rPr lang="en-US" b="1" dirty="0"/>
              <a:t>HTTP</a:t>
            </a:r>
            <a:r>
              <a:rPr lang="en-US" dirty="0"/>
              <a:t>: Hypertext Transfer Protocol is an application </a:t>
            </a:r>
            <a:r>
              <a:rPr lang="en-US" dirty="0">
                <a:hlinkClick r:id="rId2" tooltip="protocol: A protocol is a system of rules that define how data is exchanged within or between computers. Communications between devices require that the devices agree on the format of the data that is being exchanged. The set of rules that defines a format is called a protocol."/>
              </a:rPr>
              <a:t>protocol</a:t>
            </a:r>
            <a:r>
              <a:rPr lang="en-US" dirty="0"/>
              <a:t> that defines a language for clients and servers to speak to each other. This is like the language you use to order your goods.</a:t>
            </a:r>
          </a:p>
          <a:p>
            <a:r>
              <a:rPr lang="en-US" b="1" u="sng" dirty="0"/>
              <a:t>Component files</a:t>
            </a:r>
            <a:r>
              <a:rPr lang="en-US" dirty="0"/>
              <a:t>: A website is made up of many different files, which are like the different parts of the goods you buy from the shop. </a:t>
            </a:r>
            <a:endParaRPr lang="en-US" dirty="0" smtClean="0"/>
          </a:p>
          <a:p>
            <a:endParaRPr lang="en-US" dirty="0" smtClean="0"/>
          </a:p>
          <a:p>
            <a:r>
              <a:rPr lang="en-US" dirty="0" smtClean="0"/>
              <a:t>These </a:t>
            </a:r>
            <a:r>
              <a:rPr lang="en-US" dirty="0"/>
              <a:t>files come in two </a:t>
            </a:r>
            <a:r>
              <a:rPr lang="en-US" dirty="0" smtClean="0"/>
              <a:t>main</a:t>
            </a:r>
          </a:p>
          <a:p>
            <a:r>
              <a:rPr lang="en-US" dirty="0" smtClean="0"/>
              <a:t> </a:t>
            </a:r>
            <a:r>
              <a:rPr lang="en-US" dirty="0" err="1"/>
              <a:t>types:</a:t>
            </a:r>
            <a:r>
              <a:rPr lang="en-US" b="1" dirty="0" err="1"/>
              <a:t>Code</a:t>
            </a:r>
            <a:r>
              <a:rPr lang="en-US" b="1" dirty="0"/>
              <a:t> files</a:t>
            </a:r>
            <a:r>
              <a:rPr lang="en-US" dirty="0"/>
              <a:t>: Websites are built primarily from HTML, CSS, and JavaScript, though you'll meet other technologies a bit later.</a:t>
            </a:r>
          </a:p>
          <a:p>
            <a:r>
              <a:rPr lang="en-US" b="1" dirty="0"/>
              <a:t>Assets</a:t>
            </a:r>
            <a:r>
              <a:rPr lang="en-US" dirty="0"/>
              <a:t>: This is a collective name for all the other stuff that makes up a website, such as images, music, video, Word documents, and PDFs.</a:t>
            </a:r>
          </a:p>
          <a:p>
            <a:pPr>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Anchor tag (&lt;a&gt;&lt;/a&gt;)</a:t>
            </a:r>
            <a:r>
              <a:rPr lang="fr-FR" dirty="0" smtClean="0"/>
              <a:t>.</a:t>
            </a:r>
            <a:endParaRPr lang="fr-FR" dirty="0"/>
          </a:p>
        </p:txBody>
      </p:sp>
      <p:sp>
        <p:nvSpPr>
          <p:cNvPr id="3" name="Rectangle 2"/>
          <p:cNvSpPr/>
          <p:nvPr/>
        </p:nvSpPr>
        <p:spPr>
          <a:xfrm>
            <a:off x="1293812" y="1752600"/>
            <a:ext cx="10439400" cy="369332"/>
          </a:xfrm>
          <a:prstGeom prst="rect">
            <a:avLst/>
          </a:prstGeom>
        </p:spPr>
        <p:txBody>
          <a:bodyPr wrap="square">
            <a:spAutoFit/>
          </a:bodyPr>
          <a:lstStyle/>
          <a:p>
            <a:pPr>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219319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There are </a:t>
            </a:r>
            <a:r>
              <a:rPr lang="fr-FR" dirty="0" err="1" smtClean="0"/>
              <a:t>two</a:t>
            </a:r>
            <a:r>
              <a:rPr lang="fr-FR" dirty="0" smtClean="0"/>
              <a:t> types of tags/</a:t>
            </a:r>
            <a:r>
              <a:rPr lang="fr-FR" dirty="0" err="1" smtClean="0"/>
              <a:t>element</a:t>
            </a:r>
            <a:r>
              <a:rPr lang="fr-FR" dirty="0" smtClean="0"/>
              <a:t>:</a:t>
            </a:r>
            <a:endParaRPr lang="fr-FR" dirty="0"/>
          </a:p>
        </p:txBody>
      </p:sp>
      <p:sp>
        <p:nvSpPr>
          <p:cNvPr id="4" name="Espace réservé du texte 3"/>
          <p:cNvSpPr>
            <a:spLocks noGrp="1"/>
          </p:cNvSpPr>
          <p:nvPr>
            <p:ph type="body" sz="half" idx="2"/>
          </p:nvPr>
        </p:nvSpPr>
        <p:spPr/>
        <p:txBody>
          <a:bodyPr>
            <a:normAutofit/>
          </a:bodyPr>
          <a:lstStyle/>
          <a:p>
            <a:r>
              <a:rPr lang="fr-FR" sz="3600" dirty="0" err="1" smtClean="0"/>
              <a:t>Attribute</a:t>
            </a:r>
            <a:endParaRPr lang="fr-FR" dirty="0" smtClean="0"/>
          </a:p>
          <a:p>
            <a:r>
              <a:rPr lang="fr-FR" sz="2400" dirty="0" err="1" smtClean="0"/>
              <a:t>Attribute</a:t>
            </a:r>
            <a:r>
              <a:rPr lang="fr-FR" sz="2400" dirty="0" smtClean="0"/>
              <a:t> </a:t>
            </a:r>
            <a:r>
              <a:rPr lang="fr-FR" sz="2400" dirty="0" err="1" smtClean="0"/>
              <a:t>name</a:t>
            </a:r>
            <a:r>
              <a:rPr lang="fr-FR" sz="2400" dirty="0" smtClean="0"/>
              <a:t>= « </a:t>
            </a:r>
            <a:r>
              <a:rPr lang="fr-FR" sz="2400" dirty="0" err="1" smtClean="0"/>
              <a:t>attribute</a:t>
            </a:r>
            <a:r>
              <a:rPr lang="fr-FR" sz="2400" dirty="0" smtClean="0"/>
              <a:t> value »</a:t>
            </a:r>
            <a:endParaRPr lang="fr-FR" sz="2400"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
        <p:nvSpPr>
          <p:cNvPr id="6" name="Emplacement réservé de contenu 5"/>
          <p:cNvSpPr>
            <a:spLocks noGrp="1"/>
          </p:cNvSpPr>
          <p:nvPr>
            <p:ph idx="1"/>
          </p:nvPr>
        </p:nvSpPr>
        <p:spPr/>
        <p:txBody>
          <a:bodyPr/>
          <a:lstStyle/>
          <a:p>
            <a:r>
              <a:rPr lang="fr-FR" dirty="0" smtClean="0"/>
              <a:t>Self close tag</a:t>
            </a:r>
          </a:p>
          <a:p>
            <a:r>
              <a:rPr lang="fr-FR" dirty="0" smtClean="0"/>
              <a:t>&lt;!</a:t>
            </a:r>
            <a:r>
              <a:rPr lang="fr-FR" dirty="0" err="1" smtClean="0"/>
              <a:t>doctype</a:t>
            </a:r>
            <a:r>
              <a:rPr lang="fr-FR" dirty="0" smtClean="0"/>
              <a:t> html&gt;, &lt;</a:t>
            </a:r>
            <a:r>
              <a:rPr lang="fr-FR" dirty="0" err="1" smtClean="0"/>
              <a:t>br</a:t>
            </a:r>
            <a:r>
              <a:rPr lang="fr-FR" dirty="0" smtClean="0"/>
              <a:t>/&gt;</a:t>
            </a:r>
            <a:endParaRPr lang="fr-FR" dirty="0" smtClean="0"/>
          </a:p>
          <a:p>
            <a:pPr marL="0" indent="0">
              <a:buNone/>
            </a:pPr>
            <a:r>
              <a:rPr lang="fr-FR" dirty="0"/>
              <a:t> </a:t>
            </a:r>
            <a:r>
              <a:rPr lang="fr-FR" dirty="0" smtClean="0"/>
              <a:t>has </a:t>
            </a:r>
            <a:r>
              <a:rPr lang="fr-FR" dirty="0" err="1" smtClean="0"/>
              <a:t>opening</a:t>
            </a:r>
            <a:r>
              <a:rPr lang="fr-FR" dirty="0" smtClean="0"/>
              <a:t> and </a:t>
            </a:r>
            <a:r>
              <a:rPr lang="fr-FR" dirty="0" err="1" smtClean="0"/>
              <a:t>closing</a:t>
            </a:r>
            <a:r>
              <a:rPr lang="fr-FR" dirty="0" smtClean="0"/>
              <a:t> tags, </a:t>
            </a:r>
            <a:r>
              <a:rPr lang="fr-FR" dirty="0" err="1" smtClean="0"/>
              <a:t>thes</a:t>
            </a:r>
            <a:r>
              <a:rPr lang="fr-FR" dirty="0" err="1" smtClean="0"/>
              <a:t>e</a:t>
            </a:r>
            <a:r>
              <a:rPr lang="fr-FR" dirty="0" smtClean="0"/>
              <a:t> </a:t>
            </a:r>
            <a:r>
              <a:rPr lang="fr-FR" dirty="0" err="1" smtClean="0"/>
              <a:t>comes</a:t>
            </a:r>
            <a:r>
              <a:rPr lang="fr-FR" dirty="0" smtClean="0"/>
              <a:t> </a:t>
            </a:r>
            <a:r>
              <a:rPr lang="fr-FR" dirty="0" err="1" smtClean="0"/>
              <a:t>into</a:t>
            </a:r>
            <a:r>
              <a:rPr lang="fr-FR" dirty="0" smtClean="0"/>
              <a:t> pair.</a:t>
            </a:r>
          </a:p>
          <a:p>
            <a:pPr marL="0" indent="0">
              <a:buNone/>
            </a:pPr>
            <a:r>
              <a:rPr lang="fr-FR" dirty="0" smtClean="0"/>
              <a:t>&lt;h1&gt;&lt;/h1&gt;, &lt;body&gt;&lt;/body&gt;..</a:t>
            </a:r>
          </a:p>
          <a:p>
            <a:pPr marL="0" indent="0">
              <a:buNone/>
            </a:pPr>
            <a:endParaRPr lang="fr-FR"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bleau noir 16x9">
  <a:themeElements>
    <a:clrScheme name="Tableau noir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lang="fr-F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lang="fr-F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FormulaireBibliothèqueDocuments</Display>
  <Edit>FormulaireBibliothèqueDocuments</Edit>
  <New>FormulaireBibliothèqueDocuments</New>
</FormTemplates>
</file>

<file path=customXml/itemProps1.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8F4CB80-51E5-47C8-B45D-3834AA25DD5F}">
  <ds:schemaRef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441CC889-B55A-4246-8D72-AEC912BCD2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1309</TotalTime>
  <Words>429</Words>
  <Application>Microsoft Office PowerPoint</Application>
  <PresentationFormat>Custom</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Corbel</vt:lpstr>
      <vt:lpstr>Tableau noir 16x9</vt:lpstr>
      <vt:lpstr>Html5 &amp; Css3 Lecture 1</vt:lpstr>
      <vt:lpstr>Objective of today Lecture!</vt:lpstr>
      <vt:lpstr>Introduction to Client Web Server Architecture.</vt:lpstr>
      <vt:lpstr>Introduction to Client Web Server Architecture.</vt:lpstr>
      <vt:lpstr>Concepts About How web works.</vt:lpstr>
      <vt:lpstr>Concepts About How web works.</vt:lpstr>
      <vt:lpstr>Anchor tag (&lt;a&gt;&lt;/a&gt;).</vt:lpstr>
      <vt:lpstr>There are two types of tags/element: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Muhammad Khurram Khan</dc:creator>
  <cp:lastModifiedBy>Muhammad Khurram Khan</cp:lastModifiedBy>
  <cp:revision>7</cp:revision>
  <dcterms:created xsi:type="dcterms:W3CDTF">2013-04-05T19:59:21Z</dcterms:created>
  <dcterms:modified xsi:type="dcterms:W3CDTF">2019-08-05T06:21:16Z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