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98" r:id="rId6"/>
    <p:sldId id="299" r:id="rId7"/>
    <p:sldId id="300" r:id="rId8"/>
    <p:sldId id="263" r:id="rId9"/>
    <p:sldId id="301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C06"/>
    <a:srgbClr val="6FB9D7"/>
    <a:srgbClr val="808080"/>
    <a:srgbClr val="969696"/>
    <a:srgbClr val="FF7F00"/>
    <a:srgbClr val="000000"/>
    <a:srgbClr val="33333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071412-BE4E-458D-92AC-BB0BB0BD1F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4141788" y="4041775"/>
            <a:ext cx="415925" cy="41592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7561263" y="5476875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7F00"/>
                </a:solidFill>
                <a:latin typeface="Arial Black" pitchFamily="34" charset="0"/>
              </a:rPr>
              <a:t>L/O/G/O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6618288" y="5781675"/>
            <a:ext cx="213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www.themegallery.com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B75A28-6036-457F-890C-8FC2FF9FC9F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8DE29-9A80-42F9-85C4-81952E495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C3340-18FF-4BF0-B338-DCE0712B07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25D3C7C6-9546-4DC1-A5D5-B1B8C855B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97E2C-E832-459E-AB97-F9DAA04C39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8A36F-36D9-4F30-8C9D-2440D80E4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469A-BB93-4AB2-9C0C-545B83A7E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2997-E4D5-4D0B-8234-682C5BE652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24900-7D2A-4073-BDF2-E70D0987F4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5B2BA-952B-4C3F-AFBC-E5C188E5B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235A9-317D-4B69-B91C-7A1909547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3DAB1-E3A1-45CE-A8C5-09ECDB9A5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B30FF5-F663-4580-99AC-E9A6F9F6E7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9124" y="3786190"/>
            <a:ext cx="4357718" cy="885825"/>
          </a:xfrm>
        </p:spPr>
        <p:txBody>
          <a:bodyPr/>
          <a:lstStyle/>
          <a:p>
            <a:pPr algn="ctr"/>
            <a:r>
              <a:rPr lang="en-US" sz="3800" dirty="0" smtClean="0"/>
              <a:t> E- Administration</a:t>
            </a:r>
            <a:endParaRPr lang="en-US" sz="3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57818" y="3500438"/>
            <a:ext cx="2514618" cy="457200"/>
          </a:xfrm>
        </p:spPr>
        <p:txBody>
          <a:bodyPr/>
          <a:lstStyle/>
          <a:p>
            <a:r>
              <a:rPr lang="en-US" dirty="0" err="1" smtClean="0"/>
              <a:t>eProject</a:t>
            </a:r>
            <a:r>
              <a:rPr lang="en-US" dirty="0" smtClean="0"/>
              <a:t> – </a:t>
            </a:r>
            <a:r>
              <a:rPr lang="en-US" dirty="0" err="1" smtClean="0"/>
              <a:t>Sem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2056" name="Picture 2" descr="logo_softechV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785794"/>
            <a:ext cx="15079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5286388"/>
            <a:ext cx="205263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4429124" y="4643446"/>
            <a:ext cx="435771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Group :Van Ngo – Son Hoang – Ngoc </a:t>
            </a:r>
            <a:r>
              <a:rPr lang="en-US" sz="1600" b="1" kern="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Phan</a:t>
            </a:r>
            <a:r>
              <a:rPr 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 : Batch 54B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Teacher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Mr. Hoang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Nhac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Trung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dell\Downloads\aptech-education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785794"/>
            <a:ext cx="1381125" cy="657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sz="5500" dirty="0"/>
              <a:t>Thank You!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1657362" cy="457200"/>
          </a:xfrm>
        </p:spPr>
        <p:txBody>
          <a:bodyPr/>
          <a:lstStyle/>
          <a:p>
            <a:r>
              <a:rPr lang="en-US" dirty="0" smtClean="0"/>
              <a:t>All team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Introduction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Functions requirement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Non-functions requirement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5335588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System</a:t>
            </a:r>
            <a:r>
              <a:rPr lang="en-US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</a:rPr>
              <a:t>Architecture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4480" y="2643182"/>
            <a:ext cx="792162" cy="949325"/>
          </a:xfrm>
          <a:prstGeom prst="rect">
            <a:avLst/>
          </a:prstGeom>
          <a:noFill/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20713" y="1676400"/>
            <a:ext cx="7824787" cy="4752996"/>
          </a:xfrm>
          <a:noFill/>
          <a:ln/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project e-Administration of computer labs is an automated system for lab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to provide the solution for an organization which involve computing facilities such as Computers, Printers, LCDs, Digital Boards, ACs etc. on a 24×7 bases to carry out academic experiments for all the branches with all the equipment in good working conditions and also with all the necessary software’s installed and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configured.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also helps the administrator and instructor(s) to maintain proper documentation of the computing systems.</a:t>
            </a:r>
            <a:endParaRPr lang="vi-V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b="1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643050"/>
            <a:ext cx="850112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</a:p>
          <a:p>
            <a:pPr marL="0" lvl="1"/>
            <a:endParaRPr lang="en-US" sz="2000" b="1" dirty="0" smtClean="0"/>
          </a:p>
          <a:p>
            <a:pPr lvl="1" indent="-457200"/>
            <a:r>
              <a:rPr lang="en-US" b="1" dirty="0" smtClean="0"/>
              <a:t>- User </a:t>
            </a:r>
            <a:r>
              <a:rPr lang="en-US" b="1" dirty="0"/>
              <a:t>admin</a:t>
            </a:r>
            <a:endParaRPr lang="vi-VN" dirty="0"/>
          </a:p>
          <a:p>
            <a:r>
              <a:rPr lang="en-US" dirty="0"/>
              <a:t>Creates user, assigns access rights, authenticates users, checks report, and assigns task. These functions are used to keep track of various activities in labs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22" name="Picture 2" descr="C:\Users\dell\Desktop\UseCase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024" y="2643182"/>
            <a:ext cx="5102647" cy="4214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643050"/>
            <a:ext cx="850112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  <a:endParaRPr lang="en-US" dirty="0" smtClean="0"/>
          </a:p>
          <a:p>
            <a:endParaRPr lang="vi-VN" dirty="0"/>
          </a:p>
          <a:p>
            <a:pPr lvl="1" indent="-457200"/>
            <a:r>
              <a:rPr lang="en-US" b="1" dirty="0" smtClean="0"/>
              <a:t>- Service </a:t>
            </a:r>
            <a:r>
              <a:rPr lang="en-US" b="1" dirty="0"/>
              <a:t>complaint</a:t>
            </a:r>
            <a:endParaRPr lang="vi-VN" dirty="0"/>
          </a:p>
          <a:p>
            <a:r>
              <a:rPr lang="en-US" dirty="0"/>
              <a:t>It includes complaint registration, assigning task to instructor, addressing complaint. These functions may be used to register a complaint about improper conditions of devices (in lab) to admin in order to get response/service</a:t>
            </a:r>
            <a:r>
              <a:rPr lang="en-US" dirty="0" smtClean="0"/>
              <a:t>.</a:t>
            </a:r>
          </a:p>
          <a:p>
            <a:endParaRPr lang="vi-VN" dirty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0354" name="Picture 2" descr="C:\Users\dell\Desktop\UseCase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8501122" cy="32861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428736"/>
            <a:ext cx="850112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</a:p>
          <a:p>
            <a:endParaRPr lang="vi-VN" dirty="0"/>
          </a:p>
          <a:p>
            <a:pPr lvl="1" indent="-457200"/>
            <a:r>
              <a:rPr lang="en-US" b="1" dirty="0" smtClean="0"/>
              <a:t>- Software </a:t>
            </a:r>
            <a:r>
              <a:rPr lang="en-US" b="1" dirty="0"/>
              <a:t>or hardware maintenance</a:t>
            </a:r>
            <a:endParaRPr lang="vi-VN" dirty="0"/>
          </a:p>
          <a:p>
            <a:r>
              <a:rPr lang="en-US" dirty="0"/>
              <a:t>This module checks warranty of particular software, generates alert messages and helps in proper documentation of available software’s or hardware’s in </a:t>
            </a:r>
            <a:r>
              <a:rPr lang="en-US" dirty="0" smtClean="0"/>
              <a:t>labs</a:t>
            </a:r>
          </a:p>
          <a:p>
            <a:endParaRPr lang="vi-VN" dirty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1378" name="Picture 2" descr="C:\Users\dell\Desktop\UseCase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214686"/>
            <a:ext cx="3466652" cy="27860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428736"/>
            <a:ext cx="850112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  <a:endParaRPr lang="vi-VN" dirty="0"/>
          </a:p>
          <a:p>
            <a:pPr lvl="1" indent="-457200"/>
            <a:r>
              <a:rPr lang="en-US" b="1" dirty="0" smtClean="0"/>
              <a:t>- Lab assignment</a:t>
            </a:r>
            <a:endParaRPr lang="vi-VN" dirty="0" smtClean="0"/>
          </a:p>
          <a:p>
            <a:r>
              <a:rPr lang="en-US" dirty="0" smtClean="0"/>
              <a:t>This module defines slots, generates charts, assigns instructor’s, and would specify alternate instructor to particular labs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IN" b="1" dirty="0" smtClean="0"/>
              <a:t>Report</a:t>
            </a:r>
            <a:r>
              <a:rPr lang="en-IN" dirty="0" smtClean="0"/>
              <a:t>  </a:t>
            </a:r>
            <a:r>
              <a:rPr lang="en-IN" b="1" dirty="0" smtClean="0"/>
              <a:t>generation</a:t>
            </a:r>
          </a:p>
          <a:p>
            <a:r>
              <a:rPr lang="en-IN" dirty="0" smtClean="0"/>
              <a:t>This module generates service report and reports for working condition of the equipment’s in the lab.</a:t>
            </a:r>
            <a:endParaRPr lang="vi-VN" dirty="0" smtClean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6169042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  <a:endParaRPr lang="en-US" sz="3200" dirty="0"/>
          </a:p>
        </p:txBody>
      </p:sp>
      <p:sp>
        <p:nvSpPr>
          <p:cNvPr id="57" name="Rectangle 5"/>
          <p:cNvSpPr txBox="1">
            <a:spLocks noChangeArrowheads="1"/>
          </p:cNvSpPr>
          <p:nvPr/>
        </p:nvSpPr>
        <p:spPr bwMode="gray">
          <a:xfrm>
            <a:off x="285720" y="1142984"/>
            <a:ext cx="85011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 smtClean="0"/>
              <a:t>Non - Function </a:t>
            </a:r>
            <a:r>
              <a:rPr lang="en-US" sz="2000" b="1" dirty="0"/>
              <a:t>Requirement </a:t>
            </a:r>
            <a:r>
              <a:rPr lang="en-US" sz="2000" b="1" dirty="0" smtClean="0"/>
              <a:t>Specification</a:t>
            </a:r>
          </a:p>
          <a:p>
            <a:pPr lvl="1" indent="-457200"/>
            <a:r>
              <a:rPr lang="en-US" b="1" dirty="0" smtClean="0"/>
              <a:t>- </a:t>
            </a:r>
            <a:r>
              <a:rPr lang="en-US" b="1" dirty="0"/>
              <a:t>Safety </a:t>
            </a:r>
            <a:r>
              <a:rPr lang="en-US" b="1" dirty="0" smtClean="0"/>
              <a:t>Requirements</a:t>
            </a:r>
            <a:endParaRPr lang="vi-VN" dirty="0"/>
          </a:p>
          <a:p>
            <a:endParaRPr lang="vi-VN" dirty="0"/>
          </a:p>
          <a:p>
            <a:pPr lvl="1" indent="-457200"/>
            <a:r>
              <a:rPr lang="en-US" b="1" dirty="0" smtClean="0"/>
              <a:t>- </a:t>
            </a:r>
            <a:r>
              <a:rPr lang="en-US" b="1" dirty="0"/>
              <a:t>Security </a:t>
            </a:r>
            <a:r>
              <a:rPr lang="en-US" b="1" dirty="0" smtClean="0"/>
              <a:t>Requirements</a:t>
            </a:r>
            <a:endParaRPr lang="vi-VN" dirty="0"/>
          </a:p>
          <a:p>
            <a:endParaRPr lang="vi-VN" dirty="0"/>
          </a:p>
          <a:p>
            <a:pPr marL="88900" lvl="1" indent="-88900">
              <a:buFontTx/>
              <a:buChar char="-"/>
            </a:pPr>
            <a:r>
              <a:rPr lang="en-US" b="1" dirty="0" smtClean="0"/>
              <a:t>Software </a:t>
            </a:r>
            <a:r>
              <a:rPr lang="en-US" b="1" dirty="0"/>
              <a:t>Quantity </a:t>
            </a:r>
            <a:r>
              <a:rPr lang="en-US" b="1" dirty="0" smtClean="0"/>
              <a:t>Attributes</a:t>
            </a:r>
          </a:p>
          <a:p>
            <a:pPr lvl="1" indent="-457200"/>
            <a:r>
              <a:rPr lang="en-US" b="1" dirty="0" smtClean="0"/>
              <a:t>	</a:t>
            </a:r>
            <a:r>
              <a:rPr lang="en-US" dirty="0" smtClean="0"/>
              <a:t>+ </a:t>
            </a:r>
            <a:r>
              <a:rPr lang="en-US" dirty="0"/>
              <a:t>Correctness</a:t>
            </a:r>
            <a:endParaRPr lang="vi-VN" dirty="0"/>
          </a:p>
          <a:p>
            <a:pPr lvl="1" indent="-457200"/>
            <a:r>
              <a:rPr lang="en-US" dirty="0" smtClean="0"/>
              <a:t>	+ </a:t>
            </a:r>
            <a:r>
              <a:rPr lang="en-US" dirty="0"/>
              <a:t>Maintainability</a:t>
            </a:r>
            <a:endParaRPr lang="vi-VN" dirty="0"/>
          </a:p>
          <a:p>
            <a:pPr lvl="1" indent="-457200"/>
            <a:r>
              <a:rPr lang="en-US" dirty="0" smtClean="0"/>
              <a:t>	+ Usability</a:t>
            </a:r>
            <a:endParaRPr lang="vi-VN" dirty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6302375" cy="730232"/>
          </a:xfrm>
        </p:spPr>
        <p:txBody>
          <a:bodyPr/>
          <a:lstStyle/>
          <a:p>
            <a:r>
              <a:rPr lang="en-US" sz="3200" dirty="0" smtClean="0">
                <a:solidFill>
                  <a:srgbClr val="EC2C06"/>
                </a:solidFill>
              </a:rPr>
              <a:t>System</a:t>
            </a:r>
            <a:r>
              <a:rPr lang="en-US" sz="3200" dirty="0" smtClean="0">
                <a:solidFill>
                  <a:srgbClr val="EC2C06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EC2C06"/>
                </a:solidFill>
              </a:rPr>
              <a:t>Architecture</a:t>
            </a:r>
            <a:br>
              <a:rPr lang="en-US" sz="3200" dirty="0" smtClean="0">
                <a:solidFill>
                  <a:srgbClr val="EC2C06"/>
                </a:solidFill>
              </a:rPr>
            </a:br>
            <a:endParaRPr lang="vi-VN" sz="3200" dirty="0">
              <a:solidFill>
                <a:srgbClr val="EC2C06"/>
              </a:solidFill>
            </a:endParaRPr>
          </a:p>
        </p:txBody>
      </p:sp>
      <p:pic>
        <p:nvPicPr>
          <p:cNvPr id="102402" name="Picture 2" descr="New Bitmap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78164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264</TotalTime>
  <Words>306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576TGp_report_light</vt:lpstr>
      <vt:lpstr> E- Administration</vt:lpstr>
      <vt:lpstr>Contents</vt:lpstr>
      <vt:lpstr>Introduction</vt:lpstr>
      <vt:lpstr>Functions and Non-functions</vt:lpstr>
      <vt:lpstr>Functions and Non-functions</vt:lpstr>
      <vt:lpstr>Functions and Non-functions</vt:lpstr>
      <vt:lpstr>Functions and Non-functions</vt:lpstr>
      <vt:lpstr>Functions and Non-functions</vt:lpstr>
      <vt:lpstr>System Architecture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Administration</dc:title>
  <dc:creator>User</dc:creator>
  <cp:lastModifiedBy>User</cp:lastModifiedBy>
  <cp:revision>47</cp:revision>
  <dcterms:created xsi:type="dcterms:W3CDTF">2012-09-27T16:21:13Z</dcterms:created>
  <dcterms:modified xsi:type="dcterms:W3CDTF">2012-09-30T07:20:55Z</dcterms:modified>
</cp:coreProperties>
</file>