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CC25E-8466-6353-233D-014A90501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41373-39CE-53DB-B268-E7A0FABB7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C20B5-76AB-41FF-54E5-B4F582708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75FF8-9368-4EC6-9B95-80C9663DE2CC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A1BEF-9D49-2A8C-BB77-E91FD0910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11F80-3F1E-DECE-3748-2AF06D509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ADFE-5E83-4F89-A59C-965E166E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0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FE7CA-DEB4-4129-41F6-F387D4535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E000EA-1999-0513-DAAF-3BD8B3760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227C2-AA35-9B2D-D233-5CAA5AB4D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75FF8-9368-4EC6-9B95-80C9663DE2CC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96375-550B-11C1-81BB-19DFD41C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D2CF8-6095-E398-97E3-84B15DB61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ADFE-5E83-4F89-A59C-965E166E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49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E92110-E751-E822-2193-27362D1E0B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FCAF62-2F5B-52C5-BB66-6CE204784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24B2F-FD1B-E8F2-03FD-3BEEAC31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75FF8-9368-4EC6-9B95-80C9663DE2CC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96313-6718-3F16-2220-D7EAFEF2F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C9B90-928D-A71C-2A95-D2EFC1345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ADFE-5E83-4F89-A59C-965E166E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6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A6B08-69D6-43BF-72DD-FCF3F7730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C5C6B-13C3-442E-2EEC-AF29AF368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319B7-3A7E-357A-2CBC-92D637EFC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75FF8-9368-4EC6-9B95-80C9663DE2CC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E9391-9B4B-83A4-C92E-5DB545E9A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CE249-65EF-5E0B-46C5-0846AE7CE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ADFE-5E83-4F89-A59C-965E166E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78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166D4-B4D4-D17B-F875-E401E35B4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BE993-2841-138F-6F1E-7B8C81618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E9118-582E-CB81-2F5B-7B4496943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75FF8-9368-4EC6-9B95-80C9663DE2CC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81C93-6E1B-0D81-7896-AA80D7FB7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EA44D-49E6-140B-9DD1-E3AD26F79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ADFE-5E83-4F89-A59C-965E166E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50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23B98-AF82-4F99-1E6C-D7C1DB48D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69315-1618-A413-B950-74C4656A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094FB3-7D7E-7FA7-4064-3EE0BE8DD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30744-19BE-CC07-8F13-B8E2CE47A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75FF8-9368-4EC6-9B95-80C9663DE2CC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758DD-5E6E-AE56-BD77-991FC794F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6B721-2A9D-6AC5-3ED6-F6AD311FC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ADFE-5E83-4F89-A59C-965E166E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96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86706-8724-0542-A758-109C3F917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237F1-034C-F8A3-728E-8DF4E4223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340F6-49B0-37BB-6678-CBDB97E10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6C371F-E404-E166-50E4-A045C34735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1868B6-25ED-D21B-12D2-32DAFB46F4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6569BC-C3DD-B118-A98B-A2482FE6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75FF8-9368-4EC6-9B95-80C9663DE2CC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98981E-FE80-921C-B431-B02D0979B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CC995C-ED5B-FF2B-E2A1-DE82638FF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ADFE-5E83-4F89-A59C-965E166E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23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A074C-1267-190B-12D9-267D51BBB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5A9087-EA3B-637C-A402-5FA944A6D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75FF8-9368-4EC6-9B95-80C9663DE2CC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767216-F38B-C99B-D20E-D6C9A7E6E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CC08EA-ADD4-173B-51A4-F49C1435F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ADFE-5E83-4F89-A59C-965E166E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1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61F2F9-C4A4-0E0A-F1CB-2382A289E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75FF8-9368-4EC6-9B95-80C9663DE2CC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E24CA8-C4F5-457F-D556-1D5E2E499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9DE2B-4E76-7DBD-1753-B7DF2DD64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ADFE-5E83-4F89-A59C-965E166E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5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4E162-FC1B-5EF4-5710-D8B31D7FF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8AD4E-9605-1B51-B323-478FFFDD8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32E675-190B-4001-1610-3178966EF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326AE-D774-9A2D-C239-1BE84511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75FF8-9368-4EC6-9B95-80C9663DE2CC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BEA44-2F97-7979-D8AA-1A660C8CA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B3888-4E73-B2FD-CD8D-BABA1E997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ADFE-5E83-4F89-A59C-965E166E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6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961E5-52A6-4F33-043B-A2C7C5557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06D81B-9C49-AC6F-90FB-E940479F07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11C61-4AC3-5075-64C5-E4910BCAD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9DDDA-3BBA-6706-D900-AB8792419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75FF8-9368-4EC6-9B95-80C9663DE2CC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F39BC-0CBA-90A3-FF3F-63DE767AC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94A36-6E11-B431-6F12-336912E52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ADFE-5E83-4F89-A59C-965E166E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31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FE48C0-033C-B1DA-0FAC-121454D71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DFCD6-8989-7498-A170-1C68F1F3B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79049-01D3-B1C0-C8D0-2E0B9BD2ED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75FF8-9368-4EC6-9B95-80C9663DE2CC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0D4EA-697C-E450-9737-0D5F271E2C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1842C-5BFB-BAC1-8A4B-44A4A3EEA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0ADFE-5E83-4F89-A59C-965E166E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10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E8890B-D606-7494-574B-CDC8F68EC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62" y="1480802"/>
            <a:ext cx="5734850" cy="48107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18ACF4-C74A-5832-0B35-F23B0930CE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389" y="1876289"/>
            <a:ext cx="5001323" cy="389626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DA535C-1F6D-39FF-A9AB-E19671D62702}"/>
              </a:ext>
            </a:extLst>
          </p:cNvPr>
          <p:cNvCxnSpPr>
            <a:cxnSpLocks/>
          </p:cNvCxnSpPr>
          <p:nvPr/>
        </p:nvCxnSpPr>
        <p:spPr>
          <a:xfrm>
            <a:off x="6300389" y="1595166"/>
            <a:ext cx="381000" cy="447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49902C3-C689-A541-7E58-A546F71D0A2D}"/>
              </a:ext>
            </a:extLst>
          </p:cNvPr>
          <p:cNvSpPr txBox="1"/>
          <p:nvPr/>
        </p:nvSpPr>
        <p:spPr>
          <a:xfrm>
            <a:off x="5372100" y="1311525"/>
            <a:ext cx="3502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Font is too small as compared to Coupa</a:t>
            </a:r>
            <a:r>
              <a:rPr lang="en-US" sz="14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8586AA-F683-E8AA-7DF9-ABD6E0BBDADB}"/>
              </a:ext>
            </a:extLst>
          </p:cNvPr>
          <p:cNvSpPr txBox="1"/>
          <p:nvPr/>
        </p:nvSpPr>
        <p:spPr>
          <a:xfrm>
            <a:off x="871538" y="557213"/>
            <a:ext cx="2069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COUPA ANIMATION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3E0C5F-0281-ACA7-9F47-B19581A7AAFC}"/>
              </a:ext>
            </a:extLst>
          </p:cNvPr>
          <p:cNvSpPr txBox="1"/>
          <p:nvPr/>
        </p:nvSpPr>
        <p:spPr>
          <a:xfrm>
            <a:off x="7253961" y="549159"/>
            <a:ext cx="1712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ITG ANIMATION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3C6238-B92E-19FE-6FC0-A81F98F36AE8}"/>
              </a:ext>
            </a:extLst>
          </p:cNvPr>
          <p:cNvCxnSpPr>
            <a:cxnSpLocks/>
          </p:cNvCxnSpPr>
          <p:nvPr/>
        </p:nvCxnSpPr>
        <p:spPr>
          <a:xfrm flipH="1">
            <a:off x="10301288" y="2314575"/>
            <a:ext cx="385762" cy="628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C7E9857-93BD-26C2-2645-3D65DD3D6B55}"/>
              </a:ext>
            </a:extLst>
          </p:cNvPr>
          <p:cNvSpPr txBox="1"/>
          <p:nvPr/>
        </p:nvSpPr>
        <p:spPr>
          <a:xfrm>
            <a:off x="9990704" y="1961734"/>
            <a:ext cx="2044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Dots are same in color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248046-92A8-4B3F-3633-5518CFBC9700}"/>
              </a:ext>
            </a:extLst>
          </p:cNvPr>
          <p:cNvSpPr txBox="1"/>
          <p:nvPr/>
        </p:nvSpPr>
        <p:spPr>
          <a:xfrm>
            <a:off x="0" y="5772558"/>
            <a:ext cx="3070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Some dots are light and some dark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7F3BEA8-3CB4-2493-FA5F-762DFD1D5A3A}"/>
              </a:ext>
            </a:extLst>
          </p:cNvPr>
          <p:cNvCxnSpPr>
            <a:cxnSpLocks/>
          </p:cNvCxnSpPr>
          <p:nvPr/>
        </p:nvCxnSpPr>
        <p:spPr>
          <a:xfrm flipH="1">
            <a:off x="1428750" y="5371914"/>
            <a:ext cx="512599" cy="4006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77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DB6EC2-7CC6-989B-F807-EBE28DEC7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46" y="914337"/>
            <a:ext cx="7989294" cy="5029326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56A88B0-1633-C9A2-F3A8-B11ABF38E728}"/>
              </a:ext>
            </a:extLst>
          </p:cNvPr>
          <p:cNvSpPr/>
          <p:nvPr/>
        </p:nvSpPr>
        <p:spPr>
          <a:xfrm>
            <a:off x="5360193" y="1343025"/>
            <a:ext cx="1471613" cy="1300163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3C18A8-406E-FBF6-A030-3DEF28B07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5511" y="2241938"/>
            <a:ext cx="1487553" cy="131685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BA2FFC-01A9-5D65-1615-C65AC66B5B88}"/>
              </a:ext>
            </a:extLst>
          </p:cNvPr>
          <p:cNvCxnSpPr/>
          <p:nvPr/>
        </p:nvCxnSpPr>
        <p:spPr>
          <a:xfrm flipV="1">
            <a:off x="6831806" y="914337"/>
            <a:ext cx="1771647" cy="6001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179959-6BB7-77AE-BD54-73753B547534}"/>
              </a:ext>
            </a:extLst>
          </p:cNvPr>
          <p:cNvCxnSpPr/>
          <p:nvPr/>
        </p:nvCxnSpPr>
        <p:spPr>
          <a:xfrm flipH="1" flipV="1">
            <a:off x="9001125" y="914337"/>
            <a:ext cx="538162" cy="12145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1D97509-B115-22DF-9F15-79D96717148C}"/>
              </a:ext>
            </a:extLst>
          </p:cNvPr>
          <p:cNvSpPr txBox="1"/>
          <p:nvPr/>
        </p:nvSpPr>
        <p:spPr>
          <a:xfrm>
            <a:off x="7372604" y="216462"/>
            <a:ext cx="4865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Instead of increasing and decreasing progress bar </a:t>
            </a:r>
          </a:p>
          <a:p>
            <a:r>
              <a:rPr lang="en-US" dirty="0">
                <a:solidFill>
                  <a:srgbClr val="FF0000"/>
                </a:solidFill>
              </a:rPr>
              <a:t>is moving from its place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A152F5-E407-4697-B12C-F905D05BA485}"/>
              </a:ext>
            </a:extLst>
          </p:cNvPr>
          <p:cNvCxnSpPr/>
          <p:nvPr/>
        </p:nvCxnSpPr>
        <p:spPr>
          <a:xfrm flipH="1">
            <a:off x="3588546" y="2871788"/>
            <a:ext cx="1771647" cy="687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34E7699-4FC7-4655-D7AD-0359C81D94CD}"/>
              </a:ext>
            </a:extLst>
          </p:cNvPr>
          <p:cNvSpPr txBox="1"/>
          <p:nvPr/>
        </p:nvSpPr>
        <p:spPr>
          <a:xfrm>
            <a:off x="757035" y="3687247"/>
            <a:ext cx="3284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Color is going out of progress bar</a:t>
            </a:r>
          </a:p>
        </p:txBody>
      </p:sp>
    </p:spTree>
    <p:extLst>
      <p:ext uri="{BB962C8B-B14F-4D97-AF65-F5344CB8AC3E}">
        <p14:creationId xmlns:p14="http://schemas.microsoft.com/office/powerpoint/2010/main" val="479696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44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kkt</dc:creator>
  <cp:lastModifiedBy>kkt</cp:lastModifiedBy>
  <cp:revision>1</cp:revision>
  <dcterms:created xsi:type="dcterms:W3CDTF">2023-06-14T08:31:24Z</dcterms:created>
  <dcterms:modified xsi:type="dcterms:W3CDTF">2023-06-14T09:32:37Z</dcterms:modified>
</cp:coreProperties>
</file>